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4"/>
  </p:notesMasterIdLst>
  <p:sldIdLst>
    <p:sldId id="256" r:id="rId2"/>
    <p:sldId id="258" r:id="rId3"/>
    <p:sldId id="312" r:id="rId4"/>
    <p:sldId id="325" r:id="rId5"/>
    <p:sldId id="316" r:id="rId6"/>
    <p:sldId id="324" r:id="rId7"/>
    <p:sldId id="314" r:id="rId8"/>
    <p:sldId id="313" r:id="rId9"/>
    <p:sldId id="257" r:id="rId10"/>
    <p:sldId id="322" r:id="rId11"/>
    <p:sldId id="318" r:id="rId12"/>
    <p:sldId id="319"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Medium" panose="00000600000000000000" pitchFamily="2" charset="0"/>
      <p:regular r:id="rId19"/>
      <p:bold r:id="rId20"/>
      <p:italic r:id="rId21"/>
      <p:boldItalic r:id="rId22"/>
    </p:embeddedFont>
    <p:embeddedFont>
      <p:font typeface="Poppins" panose="00000500000000000000" pitchFamily="2" charset="0"/>
      <p:regular r:id="rId23"/>
      <p:bold r:id="rId24"/>
      <p:italic r:id="rId25"/>
      <p:boldItalic r:id="rId26"/>
    </p:embeddedFont>
    <p:embeddedFont>
      <p:font typeface="Poppins Black" panose="00000A00000000000000" pitchFamily="2" charset="0"/>
      <p:bold r:id="rId27"/>
      <p:boldItalic r:id="rId28"/>
    </p:embeddedFont>
    <p:embeddedFont>
      <p:font typeface="Roboto Condensed Light" panose="02000000000000000000" pitchFamily="2" charset="0"/>
      <p:regular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26CDDF-FEB0-4D25-BEE5-0E71095535E1}">
  <a:tblStyle styleId="{C126CDDF-FEB0-4D25-BEE5-0E71095535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ab662507a7c77252" providerId="LiveId" clId="{1B6A3B8F-6553-4D94-8325-CDD9A4759A23}"/>
    <pc:docChg chg="modSld sldOrd">
      <pc:chgData name=" " userId="ab662507a7c77252" providerId="LiveId" clId="{1B6A3B8F-6553-4D94-8325-CDD9A4759A23}" dt="2022-04-05T17:52:09.070" v="1"/>
      <pc:docMkLst>
        <pc:docMk/>
      </pc:docMkLst>
      <pc:sldChg chg="ord">
        <pc:chgData name=" " userId="ab662507a7c77252" providerId="LiveId" clId="{1B6A3B8F-6553-4D94-8325-CDD9A4759A23}" dt="2022-04-05T17:52:09.070" v="1"/>
        <pc:sldMkLst>
          <pc:docMk/>
          <pc:sldMk cId="1601352549"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38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9f5330be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9f5330be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teresa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err="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Britney</a:t>
            </a:r>
          </a:p>
          <a:p>
            <a:pPr marL="0" indent="0">
              <a:buNone/>
            </a:pPr>
            <a:endParaRPr lang="en-US" dirty="0"/>
          </a:p>
          <a:p>
            <a:pPr marL="0" indent="0">
              <a:buNone/>
            </a:pPr>
            <a:r>
              <a:rPr lang="en-US" dirty="0"/>
              <a:t>Since the pandemic started, the RAP Clinic had to transition from being a full-functioning in-person clinic to that on Zoom. Because it was difficult to gather participants on Zoom, especially since many of our OLLI members are of older age, the RAP Team of Fall 2020 ultimately made the decision to create educational sessions and informational events to teach about health prevention and promotion. We've added some flyers from previous events we have held. </a:t>
            </a:r>
          </a:p>
          <a:p>
            <a:pPr marL="0" indent="0">
              <a:buNone/>
            </a:pPr>
            <a:endParaRPr lang="en-US" dirty="0"/>
          </a:p>
          <a:p>
            <a:pPr marL="0" indent="0">
              <a:buNone/>
            </a:pPr>
            <a:r>
              <a:rPr lang="en-US" dirty="0"/>
              <a:t>These educational sessions have been hosted by Dr. Sakamoto and other professors and CSUF SON staff/faculty. These all have been held on Zoom in which a PPT is shared and participants engage in activities to demonstrate their knowledge. Our largest event had over 60 participants who logged into Zoom. This includes OLLI members, CSUF staff/faculty, and even students. </a:t>
            </a:r>
          </a:p>
          <a:p>
            <a:pPr marL="0" indent="0">
              <a:buNone/>
            </a:pPr>
            <a:endParaRPr lang="en-US" dirty="0"/>
          </a:p>
          <a:p>
            <a:pPr marL="0" indent="0">
              <a:buNone/>
            </a:pPr>
            <a:r>
              <a:rPr lang="en-US" dirty="0"/>
              <a:t>These events back the clinics' purpose by motivating older adults to engage in healthy behaviors to minimize chronic conditions through education and other resources. </a:t>
            </a:r>
          </a:p>
          <a:p>
            <a:pPr marL="0" indent="0">
              <a:buNone/>
            </a:pPr>
            <a:endParaRPr lang="en-US" dirty="0"/>
          </a:p>
          <a:p>
            <a:pPr marL="0" indent="0">
              <a:buNone/>
            </a:pPr>
            <a:r>
              <a:rPr lang="en-US" dirty="0"/>
              <a:t>*READ OFF NAMES OF EVENTS*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Britney</a:t>
            </a:r>
          </a:p>
          <a:p>
            <a:pPr marL="0" indent="0">
              <a:buNone/>
            </a:pPr>
            <a:endParaRPr lang="en-US" dirty="0"/>
          </a:p>
          <a:p>
            <a:pPr marL="0" indent="0">
              <a:buNone/>
            </a:pPr>
            <a:r>
              <a:rPr lang="en-US" dirty="0"/>
              <a:t>Here are some more flyers that we made</a:t>
            </a:r>
          </a:p>
          <a:p>
            <a:pPr marL="0" indent="0">
              <a:buNone/>
            </a:pPr>
            <a:endParaRPr lang="en-US" dirty="0"/>
          </a:p>
          <a:p>
            <a:pPr marL="0" indent="0">
              <a:buNone/>
            </a:pPr>
            <a:r>
              <a:rPr lang="en-US" dirty="0"/>
              <a:t>*READ OFF NAMES OF EVENTS*</a:t>
            </a:r>
          </a:p>
        </p:txBody>
      </p:sp>
    </p:spTree>
    <p:extLst>
      <p:ext uri="{BB962C8B-B14F-4D97-AF65-F5344CB8AC3E}">
        <p14:creationId xmlns:p14="http://schemas.microsoft.com/office/powerpoint/2010/main" val="411894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Cindy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aab733dba_0_31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aab733dba_0_31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947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4.png"/><Relationship Id="rId7" Type="http://schemas.openxmlformats.org/officeDocument/2006/relationships/hyperlink" Target="http://bit.ly/2TyoMsr"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bit.ly/2Tynxth" TargetMode="External"/><Relationship Id="rId5"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2177700"/>
            <a:ext cx="3889800" cy="79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rot="10800000" flipH="1">
            <a:off x="6150250" y="-76049"/>
            <a:ext cx="2993702" cy="812275"/>
          </a:xfrm>
          <a:prstGeom prst="rect">
            <a:avLst/>
          </a:prstGeom>
          <a:noFill/>
          <a:ln>
            <a:noFill/>
          </a:ln>
        </p:spPr>
      </p:pic>
      <p:pic>
        <p:nvPicPr>
          <p:cNvPr id="11" name="Google Shape;11;p2"/>
          <p:cNvPicPr preferRelativeResize="0"/>
          <p:nvPr/>
        </p:nvPicPr>
        <p:blipFill>
          <a:blip r:embed="rId3">
            <a:alphaModFix/>
          </a:blip>
          <a:stretch>
            <a:fillRect/>
          </a:stretch>
        </p:blipFill>
        <p:spPr>
          <a:xfrm rot="838607">
            <a:off x="3274993" y="3585803"/>
            <a:ext cx="924085" cy="1192694"/>
          </a:xfrm>
          <a:prstGeom prst="rect">
            <a:avLst/>
          </a:prstGeom>
          <a:noFill/>
          <a:ln>
            <a:noFill/>
          </a:ln>
        </p:spPr>
      </p:pic>
      <p:pic>
        <p:nvPicPr>
          <p:cNvPr id="12" name="Google Shape;12;p2"/>
          <p:cNvPicPr preferRelativeResize="0"/>
          <p:nvPr/>
        </p:nvPicPr>
        <p:blipFill>
          <a:blip r:embed="rId4">
            <a:alphaModFix/>
          </a:blip>
          <a:stretch>
            <a:fillRect/>
          </a:stretch>
        </p:blipFill>
        <p:spPr>
          <a:xfrm rot="-1410921">
            <a:off x="2143335" y="479652"/>
            <a:ext cx="758160" cy="531048"/>
          </a:xfrm>
          <a:prstGeom prst="rect">
            <a:avLst/>
          </a:prstGeom>
          <a:noFill/>
          <a:ln>
            <a:noFill/>
          </a:ln>
        </p:spPr>
      </p:pic>
      <p:sp>
        <p:nvSpPr>
          <p:cNvPr id="13" name="Google Shape;13;p2"/>
          <p:cNvSpPr txBox="1">
            <a:spLocks noGrp="1"/>
          </p:cNvSpPr>
          <p:nvPr>
            <p:ph type="ctrTitle"/>
          </p:nvPr>
        </p:nvSpPr>
        <p:spPr>
          <a:xfrm>
            <a:off x="713225" y="1620774"/>
            <a:ext cx="4234200" cy="1631100"/>
          </a:xfrm>
          <a:prstGeom prst="rect">
            <a:avLst/>
          </a:prstGeom>
        </p:spPr>
        <p:txBody>
          <a:bodyPr spcFirstLastPara="1" wrap="square" lIns="91425" tIns="91425" rIns="91425" bIns="91425" anchor="ctr" anchorCtr="0">
            <a:noAutofit/>
          </a:bodyPr>
          <a:lstStyle>
            <a:lvl1pPr lvl="0" algn="just">
              <a:spcBef>
                <a:spcPts val="0"/>
              </a:spcBef>
              <a:spcAft>
                <a:spcPts val="0"/>
              </a:spcAft>
              <a:buSzPts val="3900"/>
              <a:buNone/>
              <a:defRPr sz="39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713225" y="3254791"/>
            <a:ext cx="3090300" cy="7926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Montserrat"/>
              <a:buNone/>
              <a:defRPr sz="1600">
                <a:latin typeface="Montserrat"/>
                <a:ea typeface="Montserrat"/>
                <a:cs typeface="Montserrat"/>
                <a:sym typeface="Montserrat"/>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11"/>
          <p:cNvSpPr/>
          <p:nvPr/>
        </p:nvSpPr>
        <p:spPr>
          <a:xfrm>
            <a:off x="0" y="1736900"/>
            <a:ext cx="9144000" cy="834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1"/>
          <p:cNvPicPr preferRelativeResize="0"/>
          <p:nvPr/>
        </p:nvPicPr>
        <p:blipFill>
          <a:blip r:embed="rId2">
            <a:alphaModFix/>
          </a:blip>
          <a:stretch>
            <a:fillRect/>
          </a:stretch>
        </p:blipFill>
        <p:spPr>
          <a:xfrm rot="10800000">
            <a:off x="-76204" y="-77831"/>
            <a:ext cx="3723326" cy="1010237"/>
          </a:xfrm>
          <a:prstGeom prst="rect">
            <a:avLst/>
          </a:prstGeom>
          <a:noFill/>
          <a:ln>
            <a:noFill/>
          </a:ln>
        </p:spPr>
      </p:pic>
      <p:pic>
        <p:nvPicPr>
          <p:cNvPr id="76" name="Google Shape;76;p11"/>
          <p:cNvPicPr preferRelativeResize="0"/>
          <p:nvPr/>
        </p:nvPicPr>
        <p:blipFill>
          <a:blip r:embed="rId3">
            <a:alphaModFix/>
          </a:blip>
          <a:stretch>
            <a:fillRect/>
          </a:stretch>
        </p:blipFill>
        <p:spPr>
          <a:xfrm rot="9506280">
            <a:off x="567280" y="3984504"/>
            <a:ext cx="1338263" cy="937359"/>
          </a:xfrm>
          <a:prstGeom prst="rect">
            <a:avLst/>
          </a:prstGeom>
          <a:noFill/>
          <a:ln>
            <a:noFill/>
          </a:ln>
        </p:spPr>
      </p:pic>
      <p:pic>
        <p:nvPicPr>
          <p:cNvPr id="77" name="Google Shape;77;p11"/>
          <p:cNvPicPr preferRelativeResize="0"/>
          <p:nvPr/>
        </p:nvPicPr>
        <p:blipFill>
          <a:blip r:embed="rId4">
            <a:alphaModFix/>
          </a:blip>
          <a:stretch>
            <a:fillRect/>
          </a:stretch>
        </p:blipFill>
        <p:spPr>
          <a:xfrm rot="-9793167">
            <a:off x="6851350" y="223725"/>
            <a:ext cx="866529" cy="1118426"/>
          </a:xfrm>
          <a:prstGeom prst="rect">
            <a:avLst/>
          </a:prstGeom>
          <a:noFill/>
          <a:ln>
            <a:noFill/>
          </a:ln>
        </p:spPr>
      </p:pic>
      <p:pic>
        <p:nvPicPr>
          <p:cNvPr id="78" name="Google Shape;78;p11"/>
          <p:cNvPicPr preferRelativeResize="0"/>
          <p:nvPr/>
        </p:nvPicPr>
        <p:blipFill>
          <a:blip r:embed="rId5">
            <a:alphaModFix/>
          </a:blip>
          <a:stretch>
            <a:fillRect/>
          </a:stretch>
        </p:blipFill>
        <p:spPr>
          <a:xfrm>
            <a:off x="8157625" y="3540411"/>
            <a:ext cx="438775" cy="437925"/>
          </a:xfrm>
          <a:prstGeom prst="rect">
            <a:avLst/>
          </a:prstGeom>
          <a:noFill/>
          <a:ln>
            <a:noFill/>
          </a:ln>
        </p:spPr>
      </p:pic>
      <p:sp>
        <p:nvSpPr>
          <p:cNvPr id="79" name="Google Shape;79;p11"/>
          <p:cNvSpPr txBox="1">
            <a:spLocks noGrp="1"/>
          </p:cNvSpPr>
          <p:nvPr>
            <p:ph type="title" hasCustomPrompt="1"/>
          </p:nvPr>
        </p:nvSpPr>
        <p:spPr>
          <a:xfrm>
            <a:off x="1069775" y="1995925"/>
            <a:ext cx="7004400" cy="1302300"/>
          </a:xfrm>
          <a:prstGeom prst="rect">
            <a:avLst/>
          </a:prstGeom>
        </p:spPr>
        <p:txBody>
          <a:bodyPr spcFirstLastPara="1" wrap="square" lIns="91425" tIns="91425" rIns="91425" bIns="91425" anchor="b" anchorCtr="0">
            <a:noAutofit/>
          </a:bodyPr>
          <a:lstStyle>
            <a:lvl1pPr lvl="0" algn="ctr">
              <a:spcBef>
                <a:spcPts val="0"/>
              </a:spcBef>
              <a:spcAft>
                <a:spcPts val="0"/>
              </a:spcAft>
              <a:buSzPts val="9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0" name="Google Shape;80;p11"/>
          <p:cNvSpPr txBox="1">
            <a:spLocks noGrp="1"/>
          </p:cNvSpPr>
          <p:nvPr>
            <p:ph type="subTitle" idx="1"/>
          </p:nvPr>
        </p:nvSpPr>
        <p:spPr>
          <a:xfrm>
            <a:off x="2104875" y="3297225"/>
            <a:ext cx="4934400" cy="5796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Font typeface="Montserrat"/>
              <a:buNone/>
              <a:defRPr>
                <a:latin typeface="Montserrat"/>
                <a:ea typeface="Montserrat"/>
                <a:cs typeface="Montserrat"/>
                <a:sym typeface="Montserrat"/>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81" name="Google Shape;81;p11"/>
          <p:cNvSpPr txBox="1">
            <a:spLocks noGrp="1"/>
          </p:cNvSpPr>
          <p:nvPr>
            <p:ph type="subTitle" idx="2"/>
          </p:nvPr>
        </p:nvSpPr>
        <p:spPr>
          <a:xfrm>
            <a:off x="2104775" y="1276110"/>
            <a:ext cx="49344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oppins Black"/>
              <a:buNone/>
              <a:defRPr sz="3000">
                <a:latin typeface="Poppins Black"/>
                <a:ea typeface="Poppins Black"/>
                <a:cs typeface="Poppins Black"/>
                <a:sym typeface="Poppins Black"/>
              </a:defRPr>
            </a:lvl1pPr>
            <a:lvl2pPr lvl="1" algn="ctr" rtl="0">
              <a:spcBef>
                <a:spcPts val="0"/>
              </a:spcBef>
              <a:spcAft>
                <a:spcPts val="0"/>
              </a:spcAft>
              <a:buSzPts val="1800"/>
              <a:buFont typeface="Poppins Black"/>
              <a:buNone/>
              <a:defRPr sz="1800">
                <a:latin typeface="Poppins Black"/>
                <a:ea typeface="Poppins Black"/>
                <a:cs typeface="Poppins Black"/>
                <a:sym typeface="Poppins Black"/>
              </a:defRPr>
            </a:lvl2pPr>
            <a:lvl3pPr lvl="2" algn="ctr" rtl="0">
              <a:spcBef>
                <a:spcPts val="0"/>
              </a:spcBef>
              <a:spcAft>
                <a:spcPts val="0"/>
              </a:spcAft>
              <a:buSzPts val="1800"/>
              <a:buFont typeface="Poppins Black"/>
              <a:buNone/>
              <a:defRPr sz="1800">
                <a:latin typeface="Poppins Black"/>
                <a:ea typeface="Poppins Black"/>
                <a:cs typeface="Poppins Black"/>
                <a:sym typeface="Poppins Black"/>
              </a:defRPr>
            </a:lvl3pPr>
            <a:lvl4pPr lvl="3" algn="ctr" rtl="0">
              <a:spcBef>
                <a:spcPts val="0"/>
              </a:spcBef>
              <a:spcAft>
                <a:spcPts val="0"/>
              </a:spcAft>
              <a:buSzPts val="1800"/>
              <a:buFont typeface="Poppins Black"/>
              <a:buNone/>
              <a:defRPr sz="1800">
                <a:latin typeface="Poppins Black"/>
                <a:ea typeface="Poppins Black"/>
                <a:cs typeface="Poppins Black"/>
                <a:sym typeface="Poppins Black"/>
              </a:defRPr>
            </a:lvl4pPr>
            <a:lvl5pPr lvl="4" algn="ctr" rtl="0">
              <a:spcBef>
                <a:spcPts val="0"/>
              </a:spcBef>
              <a:spcAft>
                <a:spcPts val="0"/>
              </a:spcAft>
              <a:buSzPts val="1800"/>
              <a:buFont typeface="Poppins Black"/>
              <a:buNone/>
              <a:defRPr sz="1800">
                <a:latin typeface="Poppins Black"/>
                <a:ea typeface="Poppins Black"/>
                <a:cs typeface="Poppins Black"/>
                <a:sym typeface="Poppins Black"/>
              </a:defRPr>
            </a:lvl5pPr>
            <a:lvl6pPr lvl="5" algn="ctr" rtl="0">
              <a:spcBef>
                <a:spcPts val="0"/>
              </a:spcBef>
              <a:spcAft>
                <a:spcPts val="0"/>
              </a:spcAft>
              <a:buSzPts val="1800"/>
              <a:buFont typeface="Poppins Black"/>
              <a:buNone/>
              <a:defRPr sz="1800">
                <a:latin typeface="Poppins Black"/>
                <a:ea typeface="Poppins Black"/>
                <a:cs typeface="Poppins Black"/>
                <a:sym typeface="Poppins Black"/>
              </a:defRPr>
            </a:lvl6pPr>
            <a:lvl7pPr lvl="6" algn="ctr" rtl="0">
              <a:spcBef>
                <a:spcPts val="0"/>
              </a:spcBef>
              <a:spcAft>
                <a:spcPts val="0"/>
              </a:spcAft>
              <a:buSzPts val="1800"/>
              <a:buFont typeface="Poppins Black"/>
              <a:buNone/>
              <a:defRPr sz="1800">
                <a:latin typeface="Poppins Black"/>
                <a:ea typeface="Poppins Black"/>
                <a:cs typeface="Poppins Black"/>
                <a:sym typeface="Poppins Black"/>
              </a:defRPr>
            </a:lvl7pPr>
            <a:lvl8pPr lvl="7" algn="ctr" rtl="0">
              <a:spcBef>
                <a:spcPts val="0"/>
              </a:spcBef>
              <a:spcAft>
                <a:spcPts val="0"/>
              </a:spcAft>
              <a:buSzPts val="1800"/>
              <a:buFont typeface="Poppins Black"/>
              <a:buNone/>
              <a:defRPr sz="1800">
                <a:latin typeface="Poppins Black"/>
                <a:ea typeface="Poppins Black"/>
                <a:cs typeface="Poppins Black"/>
                <a:sym typeface="Poppins Black"/>
              </a:defRPr>
            </a:lvl8pPr>
            <a:lvl9pPr lvl="8" algn="ctr" rtl="0">
              <a:spcBef>
                <a:spcPts val="0"/>
              </a:spcBef>
              <a:spcAft>
                <a:spcPts val="0"/>
              </a:spcAft>
              <a:buSzPts val="1800"/>
              <a:buFont typeface="Poppins Black"/>
              <a:buNone/>
              <a:defRPr sz="1800">
                <a:latin typeface="Poppins Black"/>
                <a:ea typeface="Poppins Black"/>
                <a:cs typeface="Poppins Black"/>
                <a:sym typeface="Poppins Black"/>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p:cSld name="TITLE_AND_TWO_COLUMNS_1">
    <p:spTree>
      <p:nvGrpSpPr>
        <p:cNvPr id="1" name="Shape 83"/>
        <p:cNvGrpSpPr/>
        <p:nvPr/>
      </p:nvGrpSpPr>
      <p:grpSpPr>
        <a:xfrm>
          <a:off x="0" y="0"/>
          <a:ext cx="0" cy="0"/>
          <a:chOff x="0" y="0"/>
          <a:chExt cx="0" cy="0"/>
        </a:xfrm>
      </p:grpSpPr>
      <p:sp>
        <p:nvSpPr>
          <p:cNvPr id="84" name="Google Shape;84;p13"/>
          <p:cNvSpPr txBox="1">
            <a:spLocks noGrp="1"/>
          </p:cNvSpPr>
          <p:nvPr>
            <p:ph type="title" hasCustomPrompt="1"/>
          </p:nvPr>
        </p:nvSpPr>
        <p:spPr>
          <a:xfrm>
            <a:off x="2392980" y="2912867"/>
            <a:ext cx="8961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4000"/>
              <a:buNone/>
              <a:defRPr sz="4000">
                <a:solidFill>
                  <a:schemeClr val="accent4"/>
                </a:solidFill>
              </a:defRPr>
            </a:lvl1pPr>
            <a:lvl2pPr lvl="1"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2pPr>
            <a:lvl3pPr lvl="2"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3pPr>
            <a:lvl4pPr lvl="3"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4pPr>
            <a:lvl5pPr lvl="4"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5pPr>
            <a:lvl6pPr lvl="5"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6pPr>
            <a:lvl7pPr lvl="6"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7pPr>
            <a:lvl8pPr lvl="7"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8pPr>
            <a:lvl9pPr lvl="8"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9pPr>
          </a:lstStyle>
          <a:p>
            <a:r>
              <a:t>xx%</a:t>
            </a:r>
          </a:p>
        </p:txBody>
      </p:sp>
      <p:sp>
        <p:nvSpPr>
          <p:cNvPr id="85" name="Google Shape;85;p13"/>
          <p:cNvSpPr txBox="1">
            <a:spLocks noGrp="1"/>
          </p:cNvSpPr>
          <p:nvPr>
            <p:ph type="title" idx="2" hasCustomPrompt="1"/>
          </p:nvPr>
        </p:nvSpPr>
        <p:spPr>
          <a:xfrm>
            <a:off x="5892070" y="2907792"/>
            <a:ext cx="8961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4000"/>
              <a:buNone/>
              <a:defRPr sz="4000">
                <a:solidFill>
                  <a:schemeClr val="accent4"/>
                </a:solidFill>
              </a:defRPr>
            </a:lvl1pPr>
            <a:lvl2pPr lvl="1"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2pPr>
            <a:lvl3pPr lvl="2"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3pPr>
            <a:lvl4pPr lvl="3"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4pPr>
            <a:lvl5pPr lvl="4"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5pPr>
            <a:lvl6pPr lvl="5"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6pPr>
            <a:lvl7pPr lvl="6"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7pPr>
            <a:lvl8pPr lvl="7"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8pPr>
            <a:lvl9pPr lvl="8"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9pPr>
          </a:lstStyle>
          <a:p>
            <a:r>
              <a:t>xx%</a:t>
            </a:r>
          </a:p>
        </p:txBody>
      </p:sp>
      <p:sp>
        <p:nvSpPr>
          <p:cNvPr id="86" name="Google Shape;86;p13"/>
          <p:cNvSpPr txBox="1">
            <a:spLocks noGrp="1"/>
          </p:cNvSpPr>
          <p:nvPr>
            <p:ph type="title" idx="3" hasCustomPrompt="1"/>
          </p:nvPr>
        </p:nvSpPr>
        <p:spPr>
          <a:xfrm>
            <a:off x="5888736" y="1170432"/>
            <a:ext cx="8961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4000"/>
              <a:buNone/>
              <a:defRPr sz="4000">
                <a:solidFill>
                  <a:schemeClr val="accent4"/>
                </a:solidFill>
              </a:defRPr>
            </a:lvl1pPr>
            <a:lvl2pPr lvl="1"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2pPr>
            <a:lvl3pPr lvl="2"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3pPr>
            <a:lvl4pPr lvl="3"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4pPr>
            <a:lvl5pPr lvl="4"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5pPr>
            <a:lvl6pPr lvl="5"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6pPr>
            <a:lvl7pPr lvl="6"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7pPr>
            <a:lvl8pPr lvl="7"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8pPr>
            <a:lvl9pPr lvl="8"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9pPr>
          </a:lstStyle>
          <a:p>
            <a:r>
              <a:t>xx%</a:t>
            </a:r>
          </a:p>
        </p:txBody>
      </p:sp>
      <p:sp>
        <p:nvSpPr>
          <p:cNvPr id="87" name="Google Shape;87;p13"/>
          <p:cNvSpPr txBox="1">
            <a:spLocks noGrp="1"/>
          </p:cNvSpPr>
          <p:nvPr>
            <p:ph type="title" idx="4" hasCustomPrompt="1"/>
          </p:nvPr>
        </p:nvSpPr>
        <p:spPr>
          <a:xfrm>
            <a:off x="2392980" y="1170432"/>
            <a:ext cx="8961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4000"/>
              <a:buNone/>
              <a:defRPr sz="4000">
                <a:solidFill>
                  <a:schemeClr val="accent4"/>
                </a:solidFill>
              </a:defRPr>
            </a:lvl1pPr>
            <a:lvl2pPr lvl="1"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2pPr>
            <a:lvl3pPr lvl="2"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3pPr>
            <a:lvl4pPr lvl="3"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4pPr>
            <a:lvl5pPr lvl="4"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5pPr>
            <a:lvl6pPr lvl="5"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6pPr>
            <a:lvl7pPr lvl="6"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7pPr>
            <a:lvl8pPr lvl="7"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8pPr>
            <a:lvl9pPr lvl="8" algn="ctr" rtl="0">
              <a:spcBef>
                <a:spcPts val="0"/>
              </a:spcBef>
              <a:spcAft>
                <a:spcPts val="0"/>
              </a:spcAft>
              <a:buClr>
                <a:schemeClr val="accent4"/>
              </a:buClr>
              <a:buSzPts val="4000"/>
              <a:buFont typeface="Poppins"/>
              <a:buNone/>
              <a:defRPr sz="4000">
                <a:solidFill>
                  <a:schemeClr val="accent4"/>
                </a:solidFill>
                <a:latin typeface="Poppins"/>
                <a:ea typeface="Poppins"/>
                <a:cs typeface="Poppins"/>
                <a:sym typeface="Poppins"/>
              </a:defRPr>
            </a:lvl9pPr>
          </a:lstStyle>
          <a:p>
            <a:r>
              <a:t>xx%</a:t>
            </a:r>
          </a:p>
        </p:txBody>
      </p:sp>
      <p:pic>
        <p:nvPicPr>
          <p:cNvPr id="88" name="Google Shape;88;p13"/>
          <p:cNvPicPr preferRelativeResize="0"/>
          <p:nvPr/>
        </p:nvPicPr>
        <p:blipFill>
          <a:blip r:embed="rId2">
            <a:alphaModFix/>
          </a:blip>
          <a:stretch>
            <a:fillRect/>
          </a:stretch>
        </p:blipFill>
        <p:spPr>
          <a:xfrm flipH="1">
            <a:off x="-7913" y="4190060"/>
            <a:ext cx="3723326" cy="1010237"/>
          </a:xfrm>
          <a:prstGeom prst="rect">
            <a:avLst/>
          </a:prstGeom>
          <a:noFill/>
          <a:ln>
            <a:noFill/>
          </a:ln>
        </p:spPr>
      </p:pic>
      <p:sp>
        <p:nvSpPr>
          <p:cNvPr id="89" name="Google Shape;89;p13"/>
          <p:cNvSpPr/>
          <p:nvPr/>
        </p:nvSpPr>
        <p:spPr>
          <a:xfrm>
            <a:off x="2550575" y="0"/>
            <a:ext cx="4042800" cy="822900"/>
          </a:xfrm>
          <a:prstGeom prst="rect">
            <a:avLst/>
          </a:prstGeom>
          <a:solidFill>
            <a:srgbClr val="BD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3"/>
          <p:cNvPicPr preferRelativeResize="0"/>
          <p:nvPr/>
        </p:nvPicPr>
        <p:blipFill>
          <a:blip r:embed="rId3">
            <a:alphaModFix/>
          </a:blip>
          <a:stretch>
            <a:fillRect/>
          </a:stretch>
        </p:blipFill>
        <p:spPr>
          <a:xfrm rot="-1293750">
            <a:off x="7785161" y="933144"/>
            <a:ext cx="1012379" cy="709114"/>
          </a:xfrm>
          <a:prstGeom prst="rect">
            <a:avLst/>
          </a:prstGeom>
          <a:noFill/>
          <a:ln>
            <a:noFill/>
          </a:ln>
        </p:spPr>
      </p:pic>
      <p:pic>
        <p:nvPicPr>
          <p:cNvPr id="91" name="Google Shape;91;p13"/>
          <p:cNvPicPr preferRelativeResize="0"/>
          <p:nvPr/>
        </p:nvPicPr>
        <p:blipFill>
          <a:blip r:embed="rId4">
            <a:alphaModFix/>
          </a:blip>
          <a:stretch>
            <a:fillRect/>
          </a:stretch>
        </p:blipFill>
        <p:spPr>
          <a:xfrm>
            <a:off x="312651" y="1297450"/>
            <a:ext cx="689975" cy="639925"/>
          </a:xfrm>
          <a:prstGeom prst="rect">
            <a:avLst/>
          </a:prstGeom>
          <a:noFill/>
          <a:ln>
            <a:noFill/>
          </a:ln>
        </p:spPr>
      </p:pic>
      <p:pic>
        <p:nvPicPr>
          <p:cNvPr id="92" name="Google Shape;92;p13"/>
          <p:cNvPicPr preferRelativeResize="0"/>
          <p:nvPr/>
        </p:nvPicPr>
        <p:blipFill>
          <a:blip r:embed="rId5">
            <a:alphaModFix/>
          </a:blip>
          <a:stretch>
            <a:fillRect/>
          </a:stretch>
        </p:blipFill>
        <p:spPr>
          <a:xfrm>
            <a:off x="7507400" y="990500"/>
            <a:ext cx="182875" cy="182516"/>
          </a:xfrm>
          <a:prstGeom prst="rect">
            <a:avLst/>
          </a:prstGeom>
          <a:noFill/>
          <a:ln>
            <a:noFill/>
          </a:ln>
        </p:spPr>
      </p:pic>
      <p:pic>
        <p:nvPicPr>
          <p:cNvPr id="93" name="Google Shape;93;p13"/>
          <p:cNvPicPr preferRelativeResize="0"/>
          <p:nvPr/>
        </p:nvPicPr>
        <p:blipFill>
          <a:blip r:embed="rId6">
            <a:alphaModFix/>
          </a:blip>
          <a:stretch>
            <a:fillRect/>
          </a:stretch>
        </p:blipFill>
        <p:spPr>
          <a:xfrm rot="899808">
            <a:off x="330874" y="2852070"/>
            <a:ext cx="764700" cy="986979"/>
          </a:xfrm>
          <a:prstGeom prst="rect">
            <a:avLst/>
          </a:prstGeom>
          <a:noFill/>
          <a:ln>
            <a:noFill/>
          </a:ln>
        </p:spPr>
      </p:pic>
      <p:sp>
        <p:nvSpPr>
          <p:cNvPr id="94" name="Google Shape;94;p13"/>
          <p:cNvSpPr txBox="1">
            <a:spLocks noGrp="1"/>
          </p:cNvSpPr>
          <p:nvPr>
            <p:ph type="subTitle" idx="1"/>
          </p:nvPr>
        </p:nvSpPr>
        <p:spPr>
          <a:xfrm>
            <a:off x="1317930" y="1540225"/>
            <a:ext cx="30462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95" name="Google Shape;95;p13"/>
          <p:cNvSpPr txBox="1">
            <a:spLocks noGrp="1"/>
          </p:cNvSpPr>
          <p:nvPr>
            <p:ph type="title" idx="5"/>
          </p:nvPr>
        </p:nvSpPr>
        <p:spPr>
          <a:xfrm>
            <a:off x="1069850" y="445025"/>
            <a:ext cx="700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13"/>
          <p:cNvSpPr txBox="1">
            <a:spLocks noGrp="1"/>
          </p:cNvSpPr>
          <p:nvPr>
            <p:ph type="subTitle" idx="6"/>
          </p:nvPr>
        </p:nvSpPr>
        <p:spPr>
          <a:xfrm>
            <a:off x="4816415" y="1540225"/>
            <a:ext cx="30474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97" name="Google Shape;97;p13"/>
          <p:cNvSpPr txBox="1">
            <a:spLocks noGrp="1"/>
          </p:cNvSpPr>
          <p:nvPr>
            <p:ph type="subTitle" idx="7"/>
          </p:nvPr>
        </p:nvSpPr>
        <p:spPr>
          <a:xfrm>
            <a:off x="1318530" y="1888963"/>
            <a:ext cx="30450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98" name="Google Shape;98;p13"/>
          <p:cNvSpPr txBox="1">
            <a:spLocks noGrp="1"/>
          </p:cNvSpPr>
          <p:nvPr>
            <p:ph type="subTitle" idx="8"/>
          </p:nvPr>
        </p:nvSpPr>
        <p:spPr>
          <a:xfrm>
            <a:off x="4817614" y="1888963"/>
            <a:ext cx="30450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99" name="Google Shape;99;p13"/>
          <p:cNvSpPr txBox="1">
            <a:spLocks noGrp="1"/>
          </p:cNvSpPr>
          <p:nvPr>
            <p:ph type="subTitle" idx="9"/>
          </p:nvPr>
        </p:nvSpPr>
        <p:spPr>
          <a:xfrm>
            <a:off x="1317930" y="3287200"/>
            <a:ext cx="30462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00" name="Google Shape;100;p13"/>
          <p:cNvSpPr txBox="1">
            <a:spLocks noGrp="1"/>
          </p:cNvSpPr>
          <p:nvPr>
            <p:ph type="subTitle" idx="13"/>
          </p:nvPr>
        </p:nvSpPr>
        <p:spPr>
          <a:xfrm>
            <a:off x="4816420" y="3287200"/>
            <a:ext cx="30474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01" name="Google Shape;101;p13"/>
          <p:cNvSpPr txBox="1">
            <a:spLocks noGrp="1"/>
          </p:cNvSpPr>
          <p:nvPr>
            <p:ph type="subTitle" idx="14"/>
          </p:nvPr>
        </p:nvSpPr>
        <p:spPr>
          <a:xfrm>
            <a:off x="1318530" y="3635938"/>
            <a:ext cx="30450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02" name="Google Shape;102;p13"/>
          <p:cNvSpPr txBox="1">
            <a:spLocks noGrp="1"/>
          </p:cNvSpPr>
          <p:nvPr>
            <p:ph type="subTitle" idx="15"/>
          </p:nvPr>
        </p:nvSpPr>
        <p:spPr>
          <a:xfrm>
            <a:off x="4817620" y="3635938"/>
            <a:ext cx="30450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5257800" y="3219450"/>
            <a:ext cx="28164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 name="Google Shape;105;p14"/>
          <p:cNvSpPr txBox="1">
            <a:spLocks noGrp="1"/>
          </p:cNvSpPr>
          <p:nvPr>
            <p:ph type="subTitle" idx="1"/>
          </p:nvPr>
        </p:nvSpPr>
        <p:spPr>
          <a:xfrm>
            <a:off x="3810000" y="1709750"/>
            <a:ext cx="4264200" cy="1395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Montserrat"/>
              <a:buNone/>
              <a:defRPr sz="2000">
                <a:latin typeface="Montserrat"/>
                <a:ea typeface="Montserrat"/>
                <a:cs typeface="Montserrat"/>
                <a:sym typeface="Montserrat"/>
              </a:defRPr>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pic>
        <p:nvPicPr>
          <p:cNvPr id="106" name="Google Shape;106;p14"/>
          <p:cNvPicPr preferRelativeResize="0"/>
          <p:nvPr/>
        </p:nvPicPr>
        <p:blipFill>
          <a:blip r:embed="rId2">
            <a:alphaModFix/>
          </a:blip>
          <a:stretch>
            <a:fillRect/>
          </a:stretch>
        </p:blipFill>
        <p:spPr>
          <a:xfrm>
            <a:off x="312663" y="1425488"/>
            <a:ext cx="522624" cy="484715"/>
          </a:xfrm>
          <a:prstGeom prst="rect">
            <a:avLst/>
          </a:prstGeom>
          <a:noFill/>
          <a:ln>
            <a:noFill/>
          </a:ln>
        </p:spPr>
      </p:pic>
      <p:pic>
        <p:nvPicPr>
          <p:cNvPr id="107" name="Google Shape;107;p14"/>
          <p:cNvPicPr preferRelativeResize="0"/>
          <p:nvPr/>
        </p:nvPicPr>
        <p:blipFill>
          <a:blip r:embed="rId3">
            <a:alphaModFix/>
          </a:blip>
          <a:stretch>
            <a:fillRect/>
          </a:stretch>
        </p:blipFill>
        <p:spPr>
          <a:xfrm>
            <a:off x="3964087" y="722037"/>
            <a:ext cx="182875" cy="182516"/>
          </a:xfrm>
          <a:prstGeom prst="rect">
            <a:avLst/>
          </a:prstGeom>
          <a:noFill/>
          <a:ln>
            <a:noFill/>
          </a:ln>
        </p:spPr>
      </p:pic>
      <p:pic>
        <p:nvPicPr>
          <p:cNvPr id="108" name="Google Shape;108;p14"/>
          <p:cNvPicPr preferRelativeResize="0"/>
          <p:nvPr/>
        </p:nvPicPr>
        <p:blipFill>
          <a:blip r:embed="rId3">
            <a:alphaModFix/>
          </a:blip>
          <a:stretch>
            <a:fillRect/>
          </a:stretch>
        </p:blipFill>
        <p:spPr>
          <a:xfrm>
            <a:off x="7982712" y="539512"/>
            <a:ext cx="182875" cy="182516"/>
          </a:xfrm>
          <a:prstGeom prst="rect">
            <a:avLst/>
          </a:prstGeom>
          <a:noFill/>
          <a:ln>
            <a:noFill/>
          </a:ln>
        </p:spPr>
      </p:pic>
      <p:pic>
        <p:nvPicPr>
          <p:cNvPr id="109" name="Google Shape;109;p14"/>
          <p:cNvPicPr preferRelativeResize="0"/>
          <p:nvPr/>
        </p:nvPicPr>
        <p:blipFill>
          <a:blip r:embed="rId4">
            <a:alphaModFix/>
          </a:blip>
          <a:stretch>
            <a:fillRect/>
          </a:stretch>
        </p:blipFill>
        <p:spPr>
          <a:xfrm rot="-1890362">
            <a:off x="7953573" y="3762396"/>
            <a:ext cx="806853" cy="56515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1">
    <p:spTree>
      <p:nvGrpSpPr>
        <p:cNvPr id="1" name="Shape 110"/>
        <p:cNvGrpSpPr/>
        <p:nvPr/>
      </p:nvGrpSpPr>
      <p:grpSpPr>
        <a:xfrm>
          <a:off x="0" y="0"/>
          <a:ext cx="0" cy="0"/>
          <a:chOff x="0" y="0"/>
          <a:chExt cx="0" cy="0"/>
        </a:xfrm>
      </p:grpSpPr>
      <p:pic>
        <p:nvPicPr>
          <p:cNvPr id="111" name="Google Shape;111;p15"/>
          <p:cNvPicPr preferRelativeResize="0"/>
          <p:nvPr/>
        </p:nvPicPr>
        <p:blipFill>
          <a:blip r:embed="rId2">
            <a:alphaModFix/>
          </a:blip>
          <a:stretch>
            <a:fillRect/>
          </a:stretch>
        </p:blipFill>
        <p:spPr>
          <a:xfrm rot="-1293739">
            <a:off x="7946871" y="693621"/>
            <a:ext cx="967809" cy="677887"/>
          </a:xfrm>
          <a:prstGeom prst="rect">
            <a:avLst/>
          </a:prstGeom>
          <a:noFill/>
          <a:ln>
            <a:noFill/>
          </a:ln>
        </p:spPr>
      </p:pic>
      <p:pic>
        <p:nvPicPr>
          <p:cNvPr id="112" name="Google Shape;112;p15"/>
          <p:cNvPicPr preferRelativeResize="0"/>
          <p:nvPr/>
        </p:nvPicPr>
        <p:blipFill>
          <a:blip r:embed="rId3">
            <a:alphaModFix/>
          </a:blip>
          <a:stretch>
            <a:fillRect/>
          </a:stretch>
        </p:blipFill>
        <p:spPr>
          <a:xfrm>
            <a:off x="8525800" y="3884821"/>
            <a:ext cx="479601" cy="444799"/>
          </a:xfrm>
          <a:prstGeom prst="rect">
            <a:avLst/>
          </a:prstGeom>
          <a:noFill/>
          <a:ln>
            <a:noFill/>
          </a:ln>
        </p:spPr>
      </p:pic>
      <p:pic>
        <p:nvPicPr>
          <p:cNvPr id="113" name="Google Shape;113;p15"/>
          <p:cNvPicPr preferRelativeResize="0"/>
          <p:nvPr/>
        </p:nvPicPr>
        <p:blipFill>
          <a:blip r:embed="rId4">
            <a:alphaModFix/>
          </a:blip>
          <a:stretch>
            <a:fillRect/>
          </a:stretch>
        </p:blipFill>
        <p:spPr>
          <a:xfrm>
            <a:off x="8694625" y="176414"/>
            <a:ext cx="182875" cy="182514"/>
          </a:xfrm>
          <a:prstGeom prst="rect">
            <a:avLst/>
          </a:prstGeom>
          <a:noFill/>
          <a:ln>
            <a:noFill/>
          </a:ln>
        </p:spPr>
      </p:pic>
      <p:pic>
        <p:nvPicPr>
          <p:cNvPr id="114" name="Google Shape;114;p15"/>
          <p:cNvPicPr preferRelativeResize="0"/>
          <p:nvPr/>
        </p:nvPicPr>
        <p:blipFill>
          <a:blip r:embed="rId3">
            <a:alphaModFix/>
          </a:blip>
          <a:stretch>
            <a:fillRect/>
          </a:stretch>
        </p:blipFill>
        <p:spPr>
          <a:xfrm>
            <a:off x="378125" y="1069075"/>
            <a:ext cx="426350" cy="395401"/>
          </a:xfrm>
          <a:prstGeom prst="rect">
            <a:avLst/>
          </a:prstGeom>
          <a:noFill/>
          <a:ln>
            <a:noFill/>
          </a:ln>
        </p:spPr>
      </p:pic>
      <p:pic>
        <p:nvPicPr>
          <p:cNvPr id="115" name="Google Shape;115;p15"/>
          <p:cNvPicPr preferRelativeResize="0"/>
          <p:nvPr/>
        </p:nvPicPr>
        <p:blipFill>
          <a:blip r:embed="rId5">
            <a:alphaModFix/>
          </a:blip>
          <a:stretch>
            <a:fillRect/>
          </a:stretch>
        </p:blipFill>
        <p:spPr>
          <a:xfrm flipH="1">
            <a:off x="-76200" y="4218782"/>
            <a:ext cx="3723326" cy="1010237"/>
          </a:xfrm>
          <a:prstGeom prst="rect">
            <a:avLst/>
          </a:prstGeom>
          <a:noFill/>
          <a:ln>
            <a:noFill/>
          </a:ln>
        </p:spPr>
      </p:pic>
      <p:sp>
        <p:nvSpPr>
          <p:cNvPr id="116" name="Google Shape;116;p15"/>
          <p:cNvSpPr txBox="1">
            <a:spLocks noGrp="1"/>
          </p:cNvSpPr>
          <p:nvPr>
            <p:ph type="title"/>
          </p:nvPr>
        </p:nvSpPr>
        <p:spPr>
          <a:xfrm>
            <a:off x="1069850" y="445025"/>
            <a:ext cx="700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15"/>
          <p:cNvSpPr txBox="1">
            <a:spLocks noGrp="1"/>
          </p:cNvSpPr>
          <p:nvPr>
            <p:ph type="subTitle" idx="1"/>
          </p:nvPr>
        </p:nvSpPr>
        <p:spPr>
          <a:xfrm>
            <a:off x="4733474" y="1069075"/>
            <a:ext cx="3047400" cy="714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endParaRPr/>
          </a:p>
        </p:txBody>
      </p:sp>
      <p:sp>
        <p:nvSpPr>
          <p:cNvPr id="118" name="Google Shape;118;p15"/>
          <p:cNvSpPr txBox="1">
            <a:spLocks noGrp="1"/>
          </p:cNvSpPr>
          <p:nvPr>
            <p:ph type="subTitle" idx="2"/>
          </p:nvPr>
        </p:nvSpPr>
        <p:spPr>
          <a:xfrm>
            <a:off x="5151974" y="1417813"/>
            <a:ext cx="2628900" cy="714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Font typeface="Montserrat"/>
              <a:buNone/>
              <a:defRPr>
                <a:latin typeface="Montserrat"/>
                <a:ea typeface="Montserrat"/>
                <a:cs typeface="Montserrat"/>
                <a:sym typeface="Montserrat"/>
              </a:defRPr>
            </a:lvl1pPr>
            <a:lvl2pPr lvl="1" algn="r" rtl="0">
              <a:spcBef>
                <a:spcPts val="0"/>
              </a:spcBef>
              <a:spcAft>
                <a:spcPts val="0"/>
              </a:spcAft>
              <a:buSzPts val="1600"/>
              <a:buFont typeface="Montserrat"/>
              <a:buNone/>
              <a:defRPr>
                <a:latin typeface="Montserrat"/>
                <a:ea typeface="Montserrat"/>
                <a:cs typeface="Montserrat"/>
                <a:sym typeface="Montserrat"/>
              </a:defRPr>
            </a:lvl2pPr>
            <a:lvl3pPr lvl="2" algn="r" rtl="0">
              <a:spcBef>
                <a:spcPts val="0"/>
              </a:spcBef>
              <a:spcAft>
                <a:spcPts val="0"/>
              </a:spcAft>
              <a:buSzPts val="1600"/>
              <a:buFont typeface="Montserrat"/>
              <a:buNone/>
              <a:defRPr>
                <a:latin typeface="Montserrat"/>
                <a:ea typeface="Montserrat"/>
                <a:cs typeface="Montserrat"/>
                <a:sym typeface="Montserrat"/>
              </a:defRPr>
            </a:lvl3pPr>
            <a:lvl4pPr lvl="3" algn="r" rtl="0">
              <a:spcBef>
                <a:spcPts val="0"/>
              </a:spcBef>
              <a:spcAft>
                <a:spcPts val="0"/>
              </a:spcAft>
              <a:buSzPts val="1600"/>
              <a:buFont typeface="Montserrat"/>
              <a:buNone/>
              <a:defRPr>
                <a:latin typeface="Montserrat"/>
                <a:ea typeface="Montserrat"/>
                <a:cs typeface="Montserrat"/>
                <a:sym typeface="Montserrat"/>
              </a:defRPr>
            </a:lvl4pPr>
            <a:lvl5pPr lvl="4" algn="r" rtl="0">
              <a:spcBef>
                <a:spcPts val="0"/>
              </a:spcBef>
              <a:spcAft>
                <a:spcPts val="0"/>
              </a:spcAft>
              <a:buSzPts val="1600"/>
              <a:buFont typeface="Montserrat"/>
              <a:buNone/>
              <a:defRPr>
                <a:latin typeface="Montserrat"/>
                <a:ea typeface="Montserrat"/>
                <a:cs typeface="Montserrat"/>
                <a:sym typeface="Montserrat"/>
              </a:defRPr>
            </a:lvl5pPr>
            <a:lvl6pPr lvl="5" algn="r" rtl="0">
              <a:spcBef>
                <a:spcPts val="0"/>
              </a:spcBef>
              <a:spcAft>
                <a:spcPts val="0"/>
              </a:spcAft>
              <a:buSzPts val="1600"/>
              <a:buFont typeface="Montserrat"/>
              <a:buNone/>
              <a:defRPr>
                <a:latin typeface="Montserrat"/>
                <a:ea typeface="Montserrat"/>
                <a:cs typeface="Montserrat"/>
                <a:sym typeface="Montserrat"/>
              </a:defRPr>
            </a:lvl6pPr>
            <a:lvl7pPr lvl="6" algn="r" rtl="0">
              <a:spcBef>
                <a:spcPts val="0"/>
              </a:spcBef>
              <a:spcAft>
                <a:spcPts val="0"/>
              </a:spcAft>
              <a:buSzPts val="1600"/>
              <a:buFont typeface="Montserrat"/>
              <a:buNone/>
              <a:defRPr>
                <a:latin typeface="Montserrat"/>
                <a:ea typeface="Montserrat"/>
                <a:cs typeface="Montserrat"/>
                <a:sym typeface="Montserrat"/>
              </a:defRPr>
            </a:lvl7pPr>
            <a:lvl8pPr lvl="7" algn="r" rtl="0">
              <a:spcBef>
                <a:spcPts val="0"/>
              </a:spcBef>
              <a:spcAft>
                <a:spcPts val="0"/>
              </a:spcAft>
              <a:buSzPts val="1600"/>
              <a:buFont typeface="Montserrat"/>
              <a:buNone/>
              <a:defRPr>
                <a:latin typeface="Montserrat"/>
                <a:ea typeface="Montserrat"/>
                <a:cs typeface="Montserrat"/>
                <a:sym typeface="Montserrat"/>
              </a:defRPr>
            </a:lvl8pPr>
            <a:lvl9pPr lvl="8" algn="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19" name="Google Shape;119;p15"/>
          <p:cNvSpPr txBox="1">
            <a:spLocks noGrp="1"/>
          </p:cNvSpPr>
          <p:nvPr>
            <p:ph type="subTitle" idx="3"/>
          </p:nvPr>
        </p:nvSpPr>
        <p:spPr>
          <a:xfrm>
            <a:off x="4734674" y="2302575"/>
            <a:ext cx="3046200" cy="714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endParaRPr/>
          </a:p>
        </p:txBody>
      </p:sp>
      <p:sp>
        <p:nvSpPr>
          <p:cNvPr id="120" name="Google Shape;120;p15"/>
          <p:cNvSpPr txBox="1">
            <a:spLocks noGrp="1"/>
          </p:cNvSpPr>
          <p:nvPr>
            <p:ph type="subTitle" idx="4"/>
          </p:nvPr>
        </p:nvSpPr>
        <p:spPr>
          <a:xfrm>
            <a:off x="4733474" y="3536075"/>
            <a:ext cx="3047400" cy="714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800"/>
              <a:buNone/>
              <a:defRPr sz="1800">
                <a:solidFill>
                  <a:schemeClr val="accent2"/>
                </a:solidFill>
              </a:defRPr>
            </a:lvl1pPr>
            <a:lvl2pPr lvl="1" algn="r" rtl="0">
              <a:spcBef>
                <a:spcPts val="0"/>
              </a:spcBef>
              <a:spcAft>
                <a:spcPts val="0"/>
              </a:spcAft>
              <a:buClr>
                <a:schemeClr val="accent2"/>
              </a:buClr>
              <a:buSzPts val="1800"/>
              <a:buNone/>
              <a:defRPr sz="1800">
                <a:solidFill>
                  <a:schemeClr val="accent2"/>
                </a:solidFill>
              </a:defRPr>
            </a:lvl2pPr>
            <a:lvl3pPr lvl="2" algn="r" rtl="0">
              <a:spcBef>
                <a:spcPts val="0"/>
              </a:spcBef>
              <a:spcAft>
                <a:spcPts val="0"/>
              </a:spcAft>
              <a:buClr>
                <a:schemeClr val="accent2"/>
              </a:buClr>
              <a:buSzPts val="1800"/>
              <a:buNone/>
              <a:defRPr sz="1800">
                <a:solidFill>
                  <a:schemeClr val="accent2"/>
                </a:solidFill>
              </a:defRPr>
            </a:lvl3pPr>
            <a:lvl4pPr lvl="3" algn="r" rtl="0">
              <a:spcBef>
                <a:spcPts val="0"/>
              </a:spcBef>
              <a:spcAft>
                <a:spcPts val="0"/>
              </a:spcAft>
              <a:buClr>
                <a:schemeClr val="accent2"/>
              </a:buClr>
              <a:buSzPts val="1800"/>
              <a:buNone/>
              <a:defRPr sz="1800">
                <a:solidFill>
                  <a:schemeClr val="accent2"/>
                </a:solidFill>
              </a:defRPr>
            </a:lvl4pPr>
            <a:lvl5pPr lvl="4" algn="r" rtl="0">
              <a:spcBef>
                <a:spcPts val="0"/>
              </a:spcBef>
              <a:spcAft>
                <a:spcPts val="0"/>
              </a:spcAft>
              <a:buClr>
                <a:schemeClr val="accent2"/>
              </a:buClr>
              <a:buSzPts val="1800"/>
              <a:buNone/>
              <a:defRPr sz="1800">
                <a:solidFill>
                  <a:schemeClr val="accent2"/>
                </a:solidFill>
              </a:defRPr>
            </a:lvl5pPr>
            <a:lvl6pPr lvl="5" algn="r" rtl="0">
              <a:spcBef>
                <a:spcPts val="0"/>
              </a:spcBef>
              <a:spcAft>
                <a:spcPts val="0"/>
              </a:spcAft>
              <a:buClr>
                <a:schemeClr val="accent2"/>
              </a:buClr>
              <a:buSzPts val="1800"/>
              <a:buNone/>
              <a:defRPr sz="1800">
                <a:solidFill>
                  <a:schemeClr val="accent2"/>
                </a:solidFill>
              </a:defRPr>
            </a:lvl6pPr>
            <a:lvl7pPr lvl="6" algn="r" rtl="0">
              <a:spcBef>
                <a:spcPts val="0"/>
              </a:spcBef>
              <a:spcAft>
                <a:spcPts val="0"/>
              </a:spcAft>
              <a:buClr>
                <a:schemeClr val="accent2"/>
              </a:buClr>
              <a:buSzPts val="1800"/>
              <a:buNone/>
              <a:defRPr sz="1800">
                <a:solidFill>
                  <a:schemeClr val="accent2"/>
                </a:solidFill>
              </a:defRPr>
            </a:lvl7pPr>
            <a:lvl8pPr lvl="7" algn="r" rtl="0">
              <a:spcBef>
                <a:spcPts val="0"/>
              </a:spcBef>
              <a:spcAft>
                <a:spcPts val="0"/>
              </a:spcAft>
              <a:buClr>
                <a:schemeClr val="accent2"/>
              </a:buClr>
              <a:buSzPts val="1800"/>
              <a:buNone/>
              <a:defRPr sz="1800">
                <a:solidFill>
                  <a:schemeClr val="accent2"/>
                </a:solidFill>
              </a:defRPr>
            </a:lvl8pPr>
            <a:lvl9pPr lvl="8" algn="r" rtl="0">
              <a:spcBef>
                <a:spcPts val="0"/>
              </a:spcBef>
              <a:spcAft>
                <a:spcPts val="0"/>
              </a:spcAft>
              <a:buClr>
                <a:schemeClr val="accent2"/>
              </a:buClr>
              <a:buSzPts val="1800"/>
              <a:buNone/>
              <a:defRPr sz="1800">
                <a:solidFill>
                  <a:schemeClr val="accent2"/>
                </a:solidFill>
              </a:defRPr>
            </a:lvl9pPr>
          </a:lstStyle>
          <a:p>
            <a:endParaRPr/>
          </a:p>
        </p:txBody>
      </p:sp>
      <p:sp>
        <p:nvSpPr>
          <p:cNvPr id="121" name="Google Shape;121;p15"/>
          <p:cNvSpPr txBox="1">
            <a:spLocks noGrp="1"/>
          </p:cNvSpPr>
          <p:nvPr>
            <p:ph type="subTitle" idx="5"/>
          </p:nvPr>
        </p:nvSpPr>
        <p:spPr>
          <a:xfrm>
            <a:off x="5151974" y="2651313"/>
            <a:ext cx="2628900" cy="714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Font typeface="Montserrat"/>
              <a:buNone/>
              <a:defRPr>
                <a:latin typeface="Montserrat"/>
                <a:ea typeface="Montserrat"/>
                <a:cs typeface="Montserrat"/>
                <a:sym typeface="Montserrat"/>
              </a:defRPr>
            </a:lvl1pPr>
            <a:lvl2pPr lvl="1" algn="r" rtl="0">
              <a:spcBef>
                <a:spcPts val="0"/>
              </a:spcBef>
              <a:spcAft>
                <a:spcPts val="0"/>
              </a:spcAft>
              <a:buSzPts val="1600"/>
              <a:buFont typeface="Montserrat"/>
              <a:buNone/>
              <a:defRPr>
                <a:latin typeface="Montserrat"/>
                <a:ea typeface="Montserrat"/>
                <a:cs typeface="Montserrat"/>
                <a:sym typeface="Montserrat"/>
              </a:defRPr>
            </a:lvl2pPr>
            <a:lvl3pPr lvl="2" algn="r" rtl="0">
              <a:spcBef>
                <a:spcPts val="0"/>
              </a:spcBef>
              <a:spcAft>
                <a:spcPts val="0"/>
              </a:spcAft>
              <a:buSzPts val="1600"/>
              <a:buFont typeface="Montserrat"/>
              <a:buNone/>
              <a:defRPr>
                <a:latin typeface="Montserrat"/>
                <a:ea typeface="Montserrat"/>
                <a:cs typeface="Montserrat"/>
                <a:sym typeface="Montserrat"/>
              </a:defRPr>
            </a:lvl3pPr>
            <a:lvl4pPr lvl="3" algn="r" rtl="0">
              <a:spcBef>
                <a:spcPts val="0"/>
              </a:spcBef>
              <a:spcAft>
                <a:spcPts val="0"/>
              </a:spcAft>
              <a:buSzPts val="1600"/>
              <a:buFont typeface="Montserrat"/>
              <a:buNone/>
              <a:defRPr>
                <a:latin typeface="Montserrat"/>
                <a:ea typeface="Montserrat"/>
                <a:cs typeface="Montserrat"/>
                <a:sym typeface="Montserrat"/>
              </a:defRPr>
            </a:lvl4pPr>
            <a:lvl5pPr lvl="4" algn="r" rtl="0">
              <a:spcBef>
                <a:spcPts val="0"/>
              </a:spcBef>
              <a:spcAft>
                <a:spcPts val="0"/>
              </a:spcAft>
              <a:buSzPts val="1600"/>
              <a:buFont typeface="Montserrat"/>
              <a:buNone/>
              <a:defRPr>
                <a:latin typeface="Montserrat"/>
                <a:ea typeface="Montserrat"/>
                <a:cs typeface="Montserrat"/>
                <a:sym typeface="Montserrat"/>
              </a:defRPr>
            </a:lvl5pPr>
            <a:lvl6pPr lvl="5" algn="r" rtl="0">
              <a:spcBef>
                <a:spcPts val="0"/>
              </a:spcBef>
              <a:spcAft>
                <a:spcPts val="0"/>
              </a:spcAft>
              <a:buSzPts val="1600"/>
              <a:buFont typeface="Montserrat"/>
              <a:buNone/>
              <a:defRPr>
                <a:latin typeface="Montserrat"/>
                <a:ea typeface="Montserrat"/>
                <a:cs typeface="Montserrat"/>
                <a:sym typeface="Montserrat"/>
              </a:defRPr>
            </a:lvl6pPr>
            <a:lvl7pPr lvl="6" algn="r" rtl="0">
              <a:spcBef>
                <a:spcPts val="0"/>
              </a:spcBef>
              <a:spcAft>
                <a:spcPts val="0"/>
              </a:spcAft>
              <a:buSzPts val="1600"/>
              <a:buFont typeface="Montserrat"/>
              <a:buNone/>
              <a:defRPr>
                <a:latin typeface="Montserrat"/>
                <a:ea typeface="Montserrat"/>
                <a:cs typeface="Montserrat"/>
                <a:sym typeface="Montserrat"/>
              </a:defRPr>
            </a:lvl7pPr>
            <a:lvl8pPr lvl="7" algn="r" rtl="0">
              <a:spcBef>
                <a:spcPts val="0"/>
              </a:spcBef>
              <a:spcAft>
                <a:spcPts val="0"/>
              </a:spcAft>
              <a:buSzPts val="1600"/>
              <a:buFont typeface="Montserrat"/>
              <a:buNone/>
              <a:defRPr>
                <a:latin typeface="Montserrat"/>
                <a:ea typeface="Montserrat"/>
                <a:cs typeface="Montserrat"/>
                <a:sym typeface="Montserrat"/>
              </a:defRPr>
            </a:lvl8pPr>
            <a:lvl9pPr lvl="8" algn="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22" name="Google Shape;122;p15"/>
          <p:cNvSpPr txBox="1">
            <a:spLocks noGrp="1"/>
          </p:cNvSpPr>
          <p:nvPr>
            <p:ph type="subTitle" idx="6"/>
          </p:nvPr>
        </p:nvSpPr>
        <p:spPr>
          <a:xfrm>
            <a:off x="5151974" y="3884813"/>
            <a:ext cx="2628900" cy="714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Font typeface="Montserrat"/>
              <a:buNone/>
              <a:defRPr>
                <a:latin typeface="Montserrat"/>
                <a:ea typeface="Montserrat"/>
                <a:cs typeface="Montserrat"/>
                <a:sym typeface="Montserrat"/>
              </a:defRPr>
            </a:lvl1pPr>
            <a:lvl2pPr lvl="1" algn="r" rtl="0">
              <a:spcBef>
                <a:spcPts val="0"/>
              </a:spcBef>
              <a:spcAft>
                <a:spcPts val="0"/>
              </a:spcAft>
              <a:buSzPts val="1600"/>
              <a:buFont typeface="Montserrat"/>
              <a:buNone/>
              <a:defRPr>
                <a:latin typeface="Montserrat"/>
                <a:ea typeface="Montserrat"/>
                <a:cs typeface="Montserrat"/>
                <a:sym typeface="Montserrat"/>
              </a:defRPr>
            </a:lvl2pPr>
            <a:lvl3pPr lvl="2" algn="r" rtl="0">
              <a:spcBef>
                <a:spcPts val="0"/>
              </a:spcBef>
              <a:spcAft>
                <a:spcPts val="0"/>
              </a:spcAft>
              <a:buSzPts val="1600"/>
              <a:buFont typeface="Montserrat"/>
              <a:buNone/>
              <a:defRPr>
                <a:latin typeface="Montserrat"/>
                <a:ea typeface="Montserrat"/>
                <a:cs typeface="Montserrat"/>
                <a:sym typeface="Montserrat"/>
              </a:defRPr>
            </a:lvl3pPr>
            <a:lvl4pPr lvl="3" algn="r" rtl="0">
              <a:spcBef>
                <a:spcPts val="0"/>
              </a:spcBef>
              <a:spcAft>
                <a:spcPts val="0"/>
              </a:spcAft>
              <a:buSzPts val="1600"/>
              <a:buFont typeface="Montserrat"/>
              <a:buNone/>
              <a:defRPr>
                <a:latin typeface="Montserrat"/>
                <a:ea typeface="Montserrat"/>
                <a:cs typeface="Montserrat"/>
                <a:sym typeface="Montserrat"/>
              </a:defRPr>
            </a:lvl4pPr>
            <a:lvl5pPr lvl="4" algn="r" rtl="0">
              <a:spcBef>
                <a:spcPts val="0"/>
              </a:spcBef>
              <a:spcAft>
                <a:spcPts val="0"/>
              </a:spcAft>
              <a:buSzPts val="1600"/>
              <a:buFont typeface="Montserrat"/>
              <a:buNone/>
              <a:defRPr>
                <a:latin typeface="Montserrat"/>
                <a:ea typeface="Montserrat"/>
                <a:cs typeface="Montserrat"/>
                <a:sym typeface="Montserrat"/>
              </a:defRPr>
            </a:lvl5pPr>
            <a:lvl6pPr lvl="5" algn="r" rtl="0">
              <a:spcBef>
                <a:spcPts val="0"/>
              </a:spcBef>
              <a:spcAft>
                <a:spcPts val="0"/>
              </a:spcAft>
              <a:buSzPts val="1600"/>
              <a:buFont typeface="Montserrat"/>
              <a:buNone/>
              <a:defRPr>
                <a:latin typeface="Montserrat"/>
                <a:ea typeface="Montserrat"/>
                <a:cs typeface="Montserrat"/>
                <a:sym typeface="Montserrat"/>
              </a:defRPr>
            </a:lvl6pPr>
            <a:lvl7pPr lvl="6" algn="r" rtl="0">
              <a:spcBef>
                <a:spcPts val="0"/>
              </a:spcBef>
              <a:spcAft>
                <a:spcPts val="0"/>
              </a:spcAft>
              <a:buSzPts val="1600"/>
              <a:buFont typeface="Montserrat"/>
              <a:buNone/>
              <a:defRPr>
                <a:latin typeface="Montserrat"/>
                <a:ea typeface="Montserrat"/>
                <a:cs typeface="Montserrat"/>
                <a:sym typeface="Montserrat"/>
              </a:defRPr>
            </a:lvl7pPr>
            <a:lvl8pPr lvl="7" algn="r" rtl="0">
              <a:spcBef>
                <a:spcPts val="0"/>
              </a:spcBef>
              <a:spcAft>
                <a:spcPts val="0"/>
              </a:spcAft>
              <a:buSzPts val="1600"/>
              <a:buFont typeface="Montserrat"/>
              <a:buNone/>
              <a:defRPr>
                <a:latin typeface="Montserrat"/>
                <a:ea typeface="Montserrat"/>
                <a:cs typeface="Montserrat"/>
                <a:sym typeface="Montserrat"/>
              </a:defRPr>
            </a:lvl8pPr>
            <a:lvl9pPr lvl="8" algn="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
    <p:spTree>
      <p:nvGrpSpPr>
        <p:cNvPr id="1" name="Shape 123"/>
        <p:cNvGrpSpPr/>
        <p:nvPr/>
      </p:nvGrpSpPr>
      <p:grpSpPr>
        <a:xfrm>
          <a:off x="0" y="0"/>
          <a:ext cx="0" cy="0"/>
          <a:chOff x="0" y="0"/>
          <a:chExt cx="0" cy="0"/>
        </a:xfrm>
      </p:grpSpPr>
      <p:sp>
        <p:nvSpPr>
          <p:cNvPr id="124" name="Google Shape;124;p16"/>
          <p:cNvSpPr/>
          <p:nvPr/>
        </p:nvSpPr>
        <p:spPr>
          <a:xfrm>
            <a:off x="2204925" y="0"/>
            <a:ext cx="4734000" cy="822900"/>
          </a:xfrm>
          <a:prstGeom prst="rect">
            <a:avLst/>
          </a:prstGeom>
          <a:solidFill>
            <a:srgbClr val="BD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16"/>
          <p:cNvPicPr preferRelativeResize="0"/>
          <p:nvPr/>
        </p:nvPicPr>
        <p:blipFill>
          <a:blip r:embed="rId2">
            <a:alphaModFix/>
          </a:blip>
          <a:stretch>
            <a:fillRect/>
          </a:stretch>
        </p:blipFill>
        <p:spPr>
          <a:xfrm rot="-1293712">
            <a:off x="7945017" y="1452884"/>
            <a:ext cx="1054589" cy="738657"/>
          </a:xfrm>
          <a:prstGeom prst="rect">
            <a:avLst/>
          </a:prstGeom>
          <a:noFill/>
          <a:ln>
            <a:noFill/>
          </a:ln>
        </p:spPr>
      </p:pic>
      <p:pic>
        <p:nvPicPr>
          <p:cNvPr id="126" name="Google Shape;126;p16"/>
          <p:cNvPicPr preferRelativeResize="0"/>
          <p:nvPr/>
        </p:nvPicPr>
        <p:blipFill>
          <a:blip r:embed="rId3">
            <a:alphaModFix/>
          </a:blip>
          <a:stretch>
            <a:fillRect/>
          </a:stretch>
        </p:blipFill>
        <p:spPr>
          <a:xfrm>
            <a:off x="830050" y="1518671"/>
            <a:ext cx="479601" cy="444799"/>
          </a:xfrm>
          <a:prstGeom prst="rect">
            <a:avLst/>
          </a:prstGeom>
          <a:noFill/>
          <a:ln>
            <a:noFill/>
          </a:ln>
        </p:spPr>
      </p:pic>
      <p:pic>
        <p:nvPicPr>
          <p:cNvPr id="127" name="Google Shape;127;p16"/>
          <p:cNvPicPr preferRelativeResize="0"/>
          <p:nvPr/>
        </p:nvPicPr>
        <p:blipFill>
          <a:blip r:embed="rId4">
            <a:alphaModFix/>
          </a:blip>
          <a:stretch>
            <a:fillRect/>
          </a:stretch>
        </p:blipFill>
        <p:spPr>
          <a:xfrm>
            <a:off x="7935713" y="1730952"/>
            <a:ext cx="182875" cy="182514"/>
          </a:xfrm>
          <a:prstGeom prst="rect">
            <a:avLst/>
          </a:prstGeom>
          <a:noFill/>
          <a:ln>
            <a:noFill/>
          </a:ln>
        </p:spPr>
      </p:pic>
      <p:pic>
        <p:nvPicPr>
          <p:cNvPr id="128" name="Google Shape;128;p16"/>
          <p:cNvPicPr preferRelativeResize="0"/>
          <p:nvPr/>
        </p:nvPicPr>
        <p:blipFill>
          <a:blip r:embed="rId5">
            <a:alphaModFix/>
          </a:blip>
          <a:stretch>
            <a:fillRect/>
          </a:stretch>
        </p:blipFill>
        <p:spPr>
          <a:xfrm rot="2106278">
            <a:off x="161283" y="3627203"/>
            <a:ext cx="691051" cy="891925"/>
          </a:xfrm>
          <a:prstGeom prst="rect">
            <a:avLst/>
          </a:prstGeom>
          <a:noFill/>
          <a:ln>
            <a:noFill/>
          </a:ln>
        </p:spPr>
      </p:pic>
      <p:pic>
        <p:nvPicPr>
          <p:cNvPr id="129" name="Google Shape;129;p16"/>
          <p:cNvPicPr preferRelativeResize="0"/>
          <p:nvPr/>
        </p:nvPicPr>
        <p:blipFill>
          <a:blip r:embed="rId4">
            <a:alphaModFix/>
          </a:blip>
          <a:stretch>
            <a:fillRect/>
          </a:stretch>
        </p:blipFill>
        <p:spPr>
          <a:xfrm>
            <a:off x="322850" y="3363214"/>
            <a:ext cx="182875" cy="182514"/>
          </a:xfrm>
          <a:prstGeom prst="rect">
            <a:avLst/>
          </a:prstGeom>
          <a:noFill/>
          <a:ln>
            <a:noFill/>
          </a:ln>
        </p:spPr>
      </p:pic>
      <p:pic>
        <p:nvPicPr>
          <p:cNvPr id="130" name="Google Shape;130;p16"/>
          <p:cNvPicPr preferRelativeResize="0"/>
          <p:nvPr/>
        </p:nvPicPr>
        <p:blipFill rotWithShape="1">
          <a:blip r:embed="rId6">
            <a:alphaModFix/>
          </a:blip>
          <a:srcRect r="18897" b="10562"/>
          <a:stretch/>
        </p:blipFill>
        <p:spPr>
          <a:xfrm>
            <a:off x="6569225" y="4373100"/>
            <a:ext cx="2574777" cy="770400"/>
          </a:xfrm>
          <a:prstGeom prst="rect">
            <a:avLst/>
          </a:prstGeom>
          <a:noFill/>
          <a:ln>
            <a:noFill/>
          </a:ln>
        </p:spPr>
      </p:pic>
      <p:sp>
        <p:nvSpPr>
          <p:cNvPr id="131" name="Google Shape;131;p16"/>
          <p:cNvSpPr txBox="1">
            <a:spLocks noGrp="1"/>
          </p:cNvSpPr>
          <p:nvPr>
            <p:ph type="title"/>
          </p:nvPr>
        </p:nvSpPr>
        <p:spPr>
          <a:xfrm>
            <a:off x="1070450" y="445025"/>
            <a:ext cx="700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16"/>
          <p:cNvSpPr txBox="1">
            <a:spLocks noGrp="1"/>
          </p:cNvSpPr>
          <p:nvPr>
            <p:ph type="subTitle" idx="1"/>
          </p:nvPr>
        </p:nvSpPr>
        <p:spPr>
          <a:xfrm>
            <a:off x="4799375" y="1096475"/>
            <a:ext cx="3047400" cy="444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33" name="Google Shape;133;p16"/>
          <p:cNvSpPr txBox="1">
            <a:spLocks noGrp="1"/>
          </p:cNvSpPr>
          <p:nvPr>
            <p:ph type="subTitle" idx="2"/>
          </p:nvPr>
        </p:nvSpPr>
        <p:spPr>
          <a:xfrm>
            <a:off x="5008625" y="1445213"/>
            <a:ext cx="26289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34" name="Google Shape;134;p16"/>
          <p:cNvSpPr txBox="1">
            <a:spLocks noGrp="1"/>
          </p:cNvSpPr>
          <p:nvPr>
            <p:ph type="subTitle" idx="3"/>
          </p:nvPr>
        </p:nvSpPr>
        <p:spPr>
          <a:xfrm>
            <a:off x="4799975" y="2406175"/>
            <a:ext cx="3046200" cy="444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35" name="Google Shape;135;p16"/>
          <p:cNvSpPr txBox="1">
            <a:spLocks noGrp="1"/>
          </p:cNvSpPr>
          <p:nvPr>
            <p:ph type="subTitle" idx="4"/>
          </p:nvPr>
        </p:nvSpPr>
        <p:spPr>
          <a:xfrm>
            <a:off x="4799375" y="3715875"/>
            <a:ext cx="3047400" cy="444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36" name="Google Shape;136;p16"/>
          <p:cNvSpPr txBox="1">
            <a:spLocks noGrp="1"/>
          </p:cNvSpPr>
          <p:nvPr>
            <p:ph type="subTitle" idx="5"/>
          </p:nvPr>
        </p:nvSpPr>
        <p:spPr>
          <a:xfrm>
            <a:off x="5008625" y="2754913"/>
            <a:ext cx="26289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37" name="Google Shape;137;p16"/>
          <p:cNvSpPr txBox="1">
            <a:spLocks noGrp="1"/>
          </p:cNvSpPr>
          <p:nvPr>
            <p:ph type="subTitle" idx="6"/>
          </p:nvPr>
        </p:nvSpPr>
        <p:spPr>
          <a:xfrm>
            <a:off x="5008625" y="4064613"/>
            <a:ext cx="26289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38" name="Google Shape;138;p16"/>
          <p:cNvSpPr txBox="1">
            <a:spLocks noGrp="1"/>
          </p:cNvSpPr>
          <p:nvPr>
            <p:ph type="subTitle" idx="7"/>
          </p:nvPr>
        </p:nvSpPr>
        <p:spPr>
          <a:xfrm>
            <a:off x="1302150" y="1096475"/>
            <a:ext cx="3047400" cy="444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39" name="Google Shape;139;p16"/>
          <p:cNvSpPr txBox="1">
            <a:spLocks noGrp="1"/>
          </p:cNvSpPr>
          <p:nvPr>
            <p:ph type="subTitle" idx="8"/>
          </p:nvPr>
        </p:nvSpPr>
        <p:spPr>
          <a:xfrm>
            <a:off x="1511400" y="1445213"/>
            <a:ext cx="26289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40" name="Google Shape;140;p16"/>
          <p:cNvSpPr txBox="1">
            <a:spLocks noGrp="1"/>
          </p:cNvSpPr>
          <p:nvPr>
            <p:ph type="subTitle" idx="9"/>
          </p:nvPr>
        </p:nvSpPr>
        <p:spPr>
          <a:xfrm>
            <a:off x="1302750" y="2406175"/>
            <a:ext cx="3046200" cy="444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41" name="Google Shape;141;p16"/>
          <p:cNvSpPr txBox="1">
            <a:spLocks noGrp="1"/>
          </p:cNvSpPr>
          <p:nvPr>
            <p:ph type="subTitle" idx="13"/>
          </p:nvPr>
        </p:nvSpPr>
        <p:spPr>
          <a:xfrm>
            <a:off x="1302150" y="3715875"/>
            <a:ext cx="3047400" cy="444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42" name="Google Shape;142;p16"/>
          <p:cNvSpPr txBox="1">
            <a:spLocks noGrp="1"/>
          </p:cNvSpPr>
          <p:nvPr>
            <p:ph type="subTitle" idx="14"/>
          </p:nvPr>
        </p:nvSpPr>
        <p:spPr>
          <a:xfrm>
            <a:off x="1511400" y="2754913"/>
            <a:ext cx="26289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43" name="Google Shape;143;p16"/>
          <p:cNvSpPr txBox="1">
            <a:spLocks noGrp="1"/>
          </p:cNvSpPr>
          <p:nvPr>
            <p:ph type="subTitle" idx="15"/>
          </p:nvPr>
        </p:nvSpPr>
        <p:spPr>
          <a:xfrm>
            <a:off x="1511400" y="4064613"/>
            <a:ext cx="2628900" cy="71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1_1_1">
    <p:spTree>
      <p:nvGrpSpPr>
        <p:cNvPr id="1" name="Shape 144"/>
        <p:cNvGrpSpPr/>
        <p:nvPr/>
      </p:nvGrpSpPr>
      <p:grpSpPr>
        <a:xfrm>
          <a:off x="0" y="0"/>
          <a:ext cx="0" cy="0"/>
          <a:chOff x="0" y="0"/>
          <a:chExt cx="0" cy="0"/>
        </a:xfrm>
      </p:grpSpPr>
      <p:sp>
        <p:nvSpPr>
          <p:cNvPr id="145" name="Google Shape;145;p17"/>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7"/>
          <p:cNvPicPr preferRelativeResize="0"/>
          <p:nvPr/>
        </p:nvPicPr>
        <p:blipFill>
          <a:blip r:embed="rId2">
            <a:alphaModFix/>
          </a:blip>
          <a:stretch>
            <a:fillRect/>
          </a:stretch>
        </p:blipFill>
        <p:spPr>
          <a:xfrm rot="1293739" flipH="1">
            <a:off x="347329" y="2020734"/>
            <a:ext cx="967809" cy="677887"/>
          </a:xfrm>
          <a:prstGeom prst="rect">
            <a:avLst/>
          </a:prstGeom>
          <a:noFill/>
          <a:ln>
            <a:noFill/>
          </a:ln>
        </p:spPr>
      </p:pic>
      <p:pic>
        <p:nvPicPr>
          <p:cNvPr id="147" name="Google Shape;147;p17"/>
          <p:cNvPicPr preferRelativeResize="0"/>
          <p:nvPr/>
        </p:nvPicPr>
        <p:blipFill>
          <a:blip r:embed="rId3">
            <a:alphaModFix/>
          </a:blip>
          <a:stretch>
            <a:fillRect/>
          </a:stretch>
        </p:blipFill>
        <p:spPr>
          <a:xfrm flipH="1">
            <a:off x="8074159" y="1017721"/>
            <a:ext cx="479601" cy="444799"/>
          </a:xfrm>
          <a:prstGeom prst="rect">
            <a:avLst/>
          </a:prstGeom>
          <a:noFill/>
          <a:ln>
            <a:noFill/>
          </a:ln>
        </p:spPr>
      </p:pic>
      <p:pic>
        <p:nvPicPr>
          <p:cNvPr id="148" name="Google Shape;148;p17"/>
          <p:cNvPicPr preferRelativeResize="0"/>
          <p:nvPr/>
        </p:nvPicPr>
        <p:blipFill>
          <a:blip r:embed="rId4">
            <a:alphaModFix/>
          </a:blip>
          <a:stretch>
            <a:fillRect/>
          </a:stretch>
        </p:blipFill>
        <p:spPr>
          <a:xfrm flipH="1">
            <a:off x="8291676" y="3622628"/>
            <a:ext cx="691051" cy="891925"/>
          </a:xfrm>
          <a:prstGeom prst="rect">
            <a:avLst/>
          </a:prstGeom>
          <a:noFill/>
          <a:ln>
            <a:noFill/>
          </a:ln>
        </p:spPr>
      </p:pic>
      <p:pic>
        <p:nvPicPr>
          <p:cNvPr id="149" name="Google Shape;149;p17"/>
          <p:cNvPicPr preferRelativeResize="0"/>
          <p:nvPr/>
        </p:nvPicPr>
        <p:blipFill>
          <a:blip r:embed="rId5">
            <a:alphaModFix/>
          </a:blip>
          <a:stretch>
            <a:fillRect/>
          </a:stretch>
        </p:blipFill>
        <p:spPr>
          <a:xfrm flipH="1">
            <a:off x="8638285" y="3358639"/>
            <a:ext cx="182875" cy="182514"/>
          </a:xfrm>
          <a:prstGeom prst="rect">
            <a:avLst/>
          </a:prstGeom>
          <a:noFill/>
          <a:ln>
            <a:noFill/>
          </a:ln>
        </p:spPr>
      </p:pic>
      <p:pic>
        <p:nvPicPr>
          <p:cNvPr id="150" name="Google Shape;150;p17"/>
          <p:cNvPicPr preferRelativeResize="0"/>
          <p:nvPr/>
        </p:nvPicPr>
        <p:blipFill rotWithShape="1">
          <a:blip r:embed="rId6">
            <a:alphaModFix/>
          </a:blip>
          <a:srcRect r="18897" b="10562"/>
          <a:stretch/>
        </p:blipFill>
        <p:spPr>
          <a:xfrm flipH="1">
            <a:off x="8" y="4368525"/>
            <a:ext cx="2574777" cy="770400"/>
          </a:xfrm>
          <a:prstGeom prst="rect">
            <a:avLst/>
          </a:prstGeom>
          <a:noFill/>
          <a:ln>
            <a:noFill/>
          </a:ln>
        </p:spPr>
      </p:pic>
      <p:sp>
        <p:nvSpPr>
          <p:cNvPr id="151" name="Google Shape;151;p17"/>
          <p:cNvSpPr txBox="1">
            <a:spLocks noGrp="1"/>
          </p:cNvSpPr>
          <p:nvPr>
            <p:ph type="title"/>
          </p:nvPr>
        </p:nvSpPr>
        <p:spPr>
          <a:xfrm>
            <a:off x="1070450" y="445025"/>
            <a:ext cx="700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7"/>
          <p:cNvSpPr txBox="1">
            <a:spLocks noGrp="1"/>
          </p:cNvSpPr>
          <p:nvPr>
            <p:ph type="subTitle" idx="1"/>
          </p:nvPr>
        </p:nvSpPr>
        <p:spPr>
          <a:xfrm>
            <a:off x="4799975" y="2483310"/>
            <a:ext cx="3046200" cy="4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53" name="Google Shape;153;p17"/>
          <p:cNvSpPr txBox="1">
            <a:spLocks noGrp="1"/>
          </p:cNvSpPr>
          <p:nvPr>
            <p:ph type="subTitle" idx="2"/>
          </p:nvPr>
        </p:nvSpPr>
        <p:spPr>
          <a:xfrm>
            <a:off x="4799375" y="4092654"/>
            <a:ext cx="3047400" cy="4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54" name="Google Shape;154;p17"/>
          <p:cNvSpPr txBox="1">
            <a:spLocks noGrp="1"/>
          </p:cNvSpPr>
          <p:nvPr>
            <p:ph type="subTitle" idx="3"/>
          </p:nvPr>
        </p:nvSpPr>
        <p:spPr>
          <a:xfrm>
            <a:off x="5008625" y="1537802"/>
            <a:ext cx="2628900" cy="89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55" name="Google Shape;155;p17"/>
          <p:cNvSpPr txBox="1">
            <a:spLocks noGrp="1"/>
          </p:cNvSpPr>
          <p:nvPr>
            <p:ph type="subTitle" idx="4"/>
          </p:nvPr>
        </p:nvSpPr>
        <p:spPr>
          <a:xfrm>
            <a:off x="5008625" y="3147154"/>
            <a:ext cx="2628900" cy="9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56" name="Google Shape;156;p17"/>
          <p:cNvSpPr txBox="1">
            <a:spLocks noGrp="1"/>
          </p:cNvSpPr>
          <p:nvPr>
            <p:ph type="subTitle" idx="5"/>
          </p:nvPr>
        </p:nvSpPr>
        <p:spPr>
          <a:xfrm>
            <a:off x="1302750" y="2483310"/>
            <a:ext cx="3046200" cy="4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57" name="Google Shape;157;p17"/>
          <p:cNvSpPr txBox="1">
            <a:spLocks noGrp="1"/>
          </p:cNvSpPr>
          <p:nvPr>
            <p:ph type="subTitle" idx="6"/>
          </p:nvPr>
        </p:nvSpPr>
        <p:spPr>
          <a:xfrm>
            <a:off x="1302150" y="4092654"/>
            <a:ext cx="3047400" cy="45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58" name="Google Shape;158;p17"/>
          <p:cNvSpPr txBox="1">
            <a:spLocks noGrp="1"/>
          </p:cNvSpPr>
          <p:nvPr>
            <p:ph type="subTitle" idx="7"/>
          </p:nvPr>
        </p:nvSpPr>
        <p:spPr>
          <a:xfrm>
            <a:off x="1511400" y="1537802"/>
            <a:ext cx="2628900" cy="89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59" name="Google Shape;159;p17"/>
          <p:cNvSpPr txBox="1">
            <a:spLocks noGrp="1"/>
          </p:cNvSpPr>
          <p:nvPr>
            <p:ph type="subTitle" idx="8"/>
          </p:nvPr>
        </p:nvSpPr>
        <p:spPr>
          <a:xfrm>
            <a:off x="1511400" y="3147154"/>
            <a:ext cx="2628900" cy="9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60"/>
        <p:cNvGrpSpPr/>
        <p:nvPr/>
      </p:nvGrpSpPr>
      <p:grpSpPr>
        <a:xfrm>
          <a:off x="0" y="0"/>
          <a:ext cx="0" cy="0"/>
          <a:chOff x="0" y="0"/>
          <a:chExt cx="0" cy="0"/>
        </a:xfrm>
      </p:grpSpPr>
      <p:sp>
        <p:nvSpPr>
          <p:cNvPr id="161" name="Google Shape;161;p18"/>
          <p:cNvSpPr/>
          <p:nvPr/>
        </p:nvSpPr>
        <p:spPr>
          <a:xfrm flipH="1">
            <a:off x="0" y="1901025"/>
            <a:ext cx="3805800" cy="841800"/>
          </a:xfrm>
          <a:prstGeom prst="rect">
            <a:avLst/>
          </a:prstGeom>
          <a:solidFill>
            <a:srgbClr val="B9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18"/>
          <p:cNvPicPr preferRelativeResize="0"/>
          <p:nvPr/>
        </p:nvPicPr>
        <p:blipFill>
          <a:blip r:embed="rId2">
            <a:alphaModFix/>
          </a:blip>
          <a:stretch>
            <a:fillRect/>
          </a:stretch>
        </p:blipFill>
        <p:spPr>
          <a:xfrm rot="10800000" flipH="1">
            <a:off x="4784974" y="-138397"/>
            <a:ext cx="4435226" cy="1203400"/>
          </a:xfrm>
          <a:prstGeom prst="rect">
            <a:avLst/>
          </a:prstGeom>
          <a:noFill/>
          <a:ln>
            <a:noFill/>
          </a:ln>
        </p:spPr>
      </p:pic>
      <p:pic>
        <p:nvPicPr>
          <p:cNvPr id="163" name="Google Shape;163;p18"/>
          <p:cNvPicPr preferRelativeResize="0"/>
          <p:nvPr/>
        </p:nvPicPr>
        <p:blipFill>
          <a:blip r:embed="rId3">
            <a:alphaModFix/>
          </a:blip>
          <a:stretch>
            <a:fillRect/>
          </a:stretch>
        </p:blipFill>
        <p:spPr>
          <a:xfrm rot="-3994977" flipH="1">
            <a:off x="3593209" y="3949787"/>
            <a:ext cx="1093607" cy="766000"/>
          </a:xfrm>
          <a:prstGeom prst="rect">
            <a:avLst/>
          </a:prstGeom>
          <a:noFill/>
          <a:ln>
            <a:noFill/>
          </a:ln>
        </p:spPr>
      </p:pic>
      <p:pic>
        <p:nvPicPr>
          <p:cNvPr id="164" name="Google Shape;164;p18"/>
          <p:cNvPicPr preferRelativeResize="0"/>
          <p:nvPr/>
        </p:nvPicPr>
        <p:blipFill>
          <a:blip r:embed="rId4">
            <a:alphaModFix/>
          </a:blip>
          <a:stretch>
            <a:fillRect/>
          </a:stretch>
        </p:blipFill>
        <p:spPr>
          <a:xfrm flipH="1">
            <a:off x="1116000" y="733325"/>
            <a:ext cx="356400" cy="355700"/>
          </a:xfrm>
          <a:prstGeom prst="rect">
            <a:avLst/>
          </a:prstGeom>
          <a:noFill/>
          <a:ln>
            <a:noFill/>
          </a:ln>
        </p:spPr>
      </p:pic>
      <p:sp>
        <p:nvSpPr>
          <p:cNvPr id="165" name="Google Shape;165;p18"/>
          <p:cNvSpPr txBox="1">
            <a:spLocks noGrp="1"/>
          </p:cNvSpPr>
          <p:nvPr>
            <p:ph type="title"/>
          </p:nvPr>
        </p:nvSpPr>
        <p:spPr>
          <a:xfrm>
            <a:off x="630900" y="1366425"/>
            <a:ext cx="4361400" cy="19110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60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66" name="Google Shape;166;p18"/>
          <p:cNvSpPr txBox="1">
            <a:spLocks noGrp="1"/>
          </p:cNvSpPr>
          <p:nvPr>
            <p:ph type="subTitle" idx="1"/>
          </p:nvPr>
        </p:nvSpPr>
        <p:spPr>
          <a:xfrm>
            <a:off x="634250" y="3144075"/>
            <a:ext cx="3165600" cy="633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67"/>
        <p:cNvGrpSpPr/>
        <p:nvPr/>
      </p:nvGrpSpPr>
      <p:grpSpPr>
        <a:xfrm>
          <a:off x="0" y="0"/>
          <a:ext cx="0" cy="0"/>
          <a:chOff x="0" y="0"/>
          <a:chExt cx="0" cy="0"/>
        </a:xfrm>
      </p:grpSpPr>
      <p:pic>
        <p:nvPicPr>
          <p:cNvPr id="168" name="Google Shape;168;p19"/>
          <p:cNvPicPr preferRelativeResize="0"/>
          <p:nvPr/>
        </p:nvPicPr>
        <p:blipFill rotWithShape="1">
          <a:blip r:embed="rId2">
            <a:alphaModFix/>
          </a:blip>
          <a:srcRect r="36684" b="10944"/>
          <a:stretch/>
        </p:blipFill>
        <p:spPr>
          <a:xfrm flipH="1">
            <a:off x="1" y="3003550"/>
            <a:ext cx="5607049" cy="2139950"/>
          </a:xfrm>
          <a:prstGeom prst="rect">
            <a:avLst/>
          </a:prstGeom>
          <a:noFill/>
          <a:ln>
            <a:noFill/>
          </a:ln>
        </p:spPr>
      </p:pic>
      <p:pic>
        <p:nvPicPr>
          <p:cNvPr id="169" name="Google Shape;169;p19"/>
          <p:cNvPicPr preferRelativeResize="0"/>
          <p:nvPr/>
        </p:nvPicPr>
        <p:blipFill>
          <a:blip r:embed="rId3">
            <a:alphaModFix/>
          </a:blip>
          <a:stretch>
            <a:fillRect/>
          </a:stretch>
        </p:blipFill>
        <p:spPr>
          <a:xfrm rot="-1382541">
            <a:off x="6722081" y="1189758"/>
            <a:ext cx="1125913" cy="832113"/>
          </a:xfrm>
          <a:prstGeom prst="rect">
            <a:avLst/>
          </a:prstGeom>
          <a:noFill/>
          <a:ln>
            <a:noFill/>
          </a:ln>
        </p:spPr>
      </p:pic>
      <p:pic>
        <p:nvPicPr>
          <p:cNvPr id="170" name="Google Shape;170;p19"/>
          <p:cNvPicPr preferRelativeResize="0"/>
          <p:nvPr/>
        </p:nvPicPr>
        <p:blipFill>
          <a:blip r:embed="rId4">
            <a:alphaModFix/>
          </a:blip>
          <a:stretch>
            <a:fillRect/>
          </a:stretch>
        </p:blipFill>
        <p:spPr>
          <a:xfrm>
            <a:off x="1363025" y="3591847"/>
            <a:ext cx="548324" cy="508526"/>
          </a:xfrm>
          <a:prstGeom prst="rect">
            <a:avLst/>
          </a:prstGeom>
          <a:noFill/>
          <a:ln>
            <a:noFill/>
          </a:ln>
        </p:spPr>
      </p:pic>
      <p:pic>
        <p:nvPicPr>
          <p:cNvPr id="171" name="Google Shape;171;p19"/>
          <p:cNvPicPr preferRelativeResize="0"/>
          <p:nvPr/>
        </p:nvPicPr>
        <p:blipFill rotWithShape="1">
          <a:blip r:embed="rId2">
            <a:alphaModFix/>
          </a:blip>
          <a:srcRect r="37170" b="10944"/>
          <a:stretch/>
        </p:blipFill>
        <p:spPr>
          <a:xfrm rot="10800000" flipH="1">
            <a:off x="5410201" y="0"/>
            <a:ext cx="3749674" cy="1442125"/>
          </a:xfrm>
          <a:prstGeom prst="rect">
            <a:avLst/>
          </a:prstGeom>
          <a:noFill/>
          <a:ln>
            <a:noFill/>
          </a:ln>
        </p:spPr>
      </p:pic>
      <p:sp>
        <p:nvSpPr>
          <p:cNvPr id="172" name="Google Shape;172;p19"/>
          <p:cNvSpPr txBox="1">
            <a:spLocks noGrp="1"/>
          </p:cNvSpPr>
          <p:nvPr>
            <p:ph type="title" hasCustomPrompt="1"/>
          </p:nvPr>
        </p:nvSpPr>
        <p:spPr>
          <a:xfrm>
            <a:off x="529887" y="539500"/>
            <a:ext cx="3276600" cy="100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Font typeface="Montserrat"/>
              <a:buNone/>
              <a:defRPr sz="5000">
                <a:latin typeface="Montserrat Medium"/>
                <a:ea typeface="Montserrat Medium"/>
                <a:cs typeface="Montserrat Medium"/>
                <a:sym typeface="Montserrat Medium"/>
              </a:defRPr>
            </a:lvl1pPr>
            <a:lvl2pPr lvl="1"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9pPr>
          </a:lstStyle>
          <a:p>
            <a:r>
              <a:t>xx%</a:t>
            </a:r>
          </a:p>
        </p:txBody>
      </p:sp>
      <p:sp>
        <p:nvSpPr>
          <p:cNvPr id="173" name="Google Shape;173;p19"/>
          <p:cNvSpPr txBox="1">
            <a:spLocks noGrp="1"/>
          </p:cNvSpPr>
          <p:nvPr>
            <p:ph type="subTitle" idx="1"/>
          </p:nvPr>
        </p:nvSpPr>
        <p:spPr>
          <a:xfrm>
            <a:off x="530012" y="1316025"/>
            <a:ext cx="32766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solidFill>
                  <a:srgbClr val="0191A0"/>
                </a:solidFill>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74" name="Google Shape;174;p19"/>
          <p:cNvSpPr txBox="1">
            <a:spLocks noGrp="1"/>
          </p:cNvSpPr>
          <p:nvPr>
            <p:ph type="title" idx="2" hasCustomPrompt="1"/>
          </p:nvPr>
        </p:nvSpPr>
        <p:spPr>
          <a:xfrm>
            <a:off x="2940937" y="1882525"/>
            <a:ext cx="3276600" cy="100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Font typeface="Montserrat"/>
              <a:buNone/>
              <a:defRPr sz="5000">
                <a:solidFill>
                  <a:schemeClr val="accent2"/>
                </a:solidFill>
                <a:latin typeface="Montserrat Medium"/>
                <a:ea typeface="Montserrat Medium"/>
                <a:cs typeface="Montserrat Medium"/>
                <a:sym typeface="Montserrat Medium"/>
              </a:defRPr>
            </a:lvl1pPr>
            <a:lvl2pPr lvl="1"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9pPr>
          </a:lstStyle>
          <a:p>
            <a:r>
              <a:t>xx%</a:t>
            </a:r>
          </a:p>
        </p:txBody>
      </p:sp>
      <p:sp>
        <p:nvSpPr>
          <p:cNvPr id="175" name="Google Shape;175;p19"/>
          <p:cNvSpPr txBox="1">
            <a:spLocks noGrp="1"/>
          </p:cNvSpPr>
          <p:nvPr>
            <p:ph type="subTitle" idx="3"/>
          </p:nvPr>
        </p:nvSpPr>
        <p:spPr>
          <a:xfrm>
            <a:off x="2941224" y="2659050"/>
            <a:ext cx="32763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76" name="Google Shape;176;p19"/>
          <p:cNvSpPr txBox="1">
            <a:spLocks noGrp="1"/>
          </p:cNvSpPr>
          <p:nvPr>
            <p:ph type="title" idx="4" hasCustomPrompt="1"/>
          </p:nvPr>
        </p:nvSpPr>
        <p:spPr>
          <a:xfrm>
            <a:off x="5351987" y="3225550"/>
            <a:ext cx="3276600" cy="100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Font typeface="Montserrat"/>
              <a:buNone/>
              <a:defRPr sz="5000">
                <a:solidFill>
                  <a:schemeClr val="accent2"/>
                </a:solidFill>
                <a:latin typeface="Montserrat Medium"/>
                <a:ea typeface="Montserrat Medium"/>
                <a:cs typeface="Montserrat Medium"/>
                <a:sym typeface="Montserrat Medium"/>
              </a:defRPr>
            </a:lvl1pPr>
            <a:lvl2pPr lvl="1"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2pPr>
            <a:lvl3pPr lvl="2"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3pPr>
            <a:lvl4pPr lvl="3"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4pPr>
            <a:lvl5pPr lvl="4"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5pPr>
            <a:lvl6pPr lvl="5"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6pPr>
            <a:lvl7pPr lvl="6"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7pPr>
            <a:lvl8pPr lvl="7"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8pPr>
            <a:lvl9pPr lvl="8" algn="ctr" rtl="0">
              <a:spcBef>
                <a:spcPts val="0"/>
              </a:spcBef>
              <a:spcAft>
                <a:spcPts val="0"/>
              </a:spcAft>
              <a:buClr>
                <a:schemeClr val="accent1"/>
              </a:buClr>
              <a:buSzPts val="5000"/>
              <a:buFont typeface="Montserrat"/>
              <a:buNone/>
              <a:defRPr sz="5000" b="1">
                <a:solidFill>
                  <a:schemeClr val="accent1"/>
                </a:solidFill>
                <a:latin typeface="Montserrat"/>
                <a:ea typeface="Montserrat"/>
                <a:cs typeface="Montserrat"/>
                <a:sym typeface="Montserrat"/>
              </a:defRPr>
            </a:lvl9pPr>
          </a:lstStyle>
          <a:p>
            <a:r>
              <a:t>xx%</a:t>
            </a:r>
          </a:p>
        </p:txBody>
      </p:sp>
      <p:sp>
        <p:nvSpPr>
          <p:cNvPr id="177" name="Google Shape;177;p19"/>
          <p:cNvSpPr txBox="1">
            <a:spLocks noGrp="1"/>
          </p:cNvSpPr>
          <p:nvPr>
            <p:ph type="subTitle" idx="5"/>
          </p:nvPr>
        </p:nvSpPr>
        <p:spPr>
          <a:xfrm>
            <a:off x="5352137" y="4002075"/>
            <a:ext cx="3276300" cy="57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_AND_TWO_COLUMNS_2">
    <p:spTree>
      <p:nvGrpSpPr>
        <p:cNvPr id="1" name="Shape 178"/>
        <p:cNvGrpSpPr/>
        <p:nvPr/>
      </p:nvGrpSpPr>
      <p:grpSpPr>
        <a:xfrm>
          <a:off x="0" y="0"/>
          <a:ext cx="0" cy="0"/>
          <a:chOff x="0" y="0"/>
          <a:chExt cx="0" cy="0"/>
        </a:xfrm>
      </p:grpSpPr>
      <p:pic>
        <p:nvPicPr>
          <p:cNvPr id="179" name="Google Shape;179;p20"/>
          <p:cNvPicPr preferRelativeResize="0"/>
          <p:nvPr/>
        </p:nvPicPr>
        <p:blipFill>
          <a:blip r:embed="rId2">
            <a:alphaModFix/>
          </a:blip>
          <a:stretch>
            <a:fillRect/>
          </a:stretch>
        </p:blipFill>
        <p:spPr>
          <a:xfrm flipH="1">
            <a:off x="-76200" y="4218782"/>
            <a:ext cx="3723326" cy="1010237"/>
          </a:xfrm>
          <a:prstGeom prst="rect">
            <a:avLst/>
          </a:prstGeom>
          <a:noFill/>
          <a:ln>
            <a:noFill/>
          </a:ln>
        </p:spPr>
      </p:pic>
      <p:pic>
        <p:nvPicPr>
          <p:cNvPr id="180" name="Google Shape;180;p20"/>
          <p:cNvPicPr preferRelativeResize="0"/>
          <p:nvPr/>
        </p:nvPicPr>
        <p:blipFill>
          <a:blip r:embed="rId3">
            <a:alphaModFix/>
          </a:blip>
          <a:stretch>
            <a:fillRect/>
          </a:stretch>
        </p:blipFill>
        <p:spPr>
          <a:xfrm rot="-1293750">
            <a:off x="7712811" y="559781"/>
            <a:ext cx="1012379" cy="709114"/>
          </a:xfrm>
          <a:prstGeom prst="rect">
            <a:avLst/>
          </a:prstGeom>
          <a:noFill/>
          <a:ln>
            <a:noFill/>
          </a:ln>
        </p:spPr>
      </p:pic>
      <p:pic>
        <p:nvPicPr>
          <p:cNvPr id="181" name="Google Shape;181;p20"/>
          <p:cNvPicPr preferRelativeResize="0"/>
          <p:nvPr/>
        </p:nvPicPr>
        <p:blipFill>
          <a:blip r:embed="rId4">
            <a:alphaModFix/>
          </a:blip>
          <a:stretch>
            <a:fillRect/>
          </a:stretch>
        </p:blipFill>
        <p:spPr>
          <a:xfrm>
            <a:off x="724851" y="822950"/>
            <a:ext cx="689975" cy="639925"/>
          </a:xfrm>
          <a:prstGeom prst="rect">
            <a:avLst/>
          </a:prstGeom>
          <a:noFill/>
          <a:ln>
            <a:noFill/>
          </a:ln>
        </p:spPr>
      </p:pic>
      <p:sp>
        <p:nvSpPr>
          <p:cNvPr id="182" name="Google Shape;182;p20"/>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txBox="1">
            <a:spLocks noGrp="1"/>
          </p:cNvSpPr>
          <p:nvPr>
            <p:ph type="subTitle" idx="1"/>
          </p:nvPr>
        </p:nvSpPr>
        <p:spPr>
          <a:xfrm>
            <a:off x="713225" y="3064125"/>
            <a:ext cx="2404800" cy="94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84" name="Google Shape;184;p20"/>
          <p:cNvSpPr txBox="1">
            <a:spLocks noGrp="1"/>
          </p:cNvSpPr>
          <p:nvPr>
            <p:ph type="subTitle" idx="2"/>
          </p:nvPr>
        </p:nvSpPr>
        <p:spPr>
          <a:xfrm>
            <a:off x="6025978" y="3074983"/>
            <a:ext cx="2404800" cy="94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85" name="Google Shape;185;p20"/>
          <p:cNvSpPr txBox="1">
            <a:spLocks noGrp="1"/>
          </p:cNvSpPr>
          <p:nvPr>
            <p:ph type="subTitle" idx="3"/>
          </p:nvPr>
        </p:nvSpPr>
        <p:spPr>
          <a:xfrm>
            <a:off x="713226" y="2717900"/>
            <a:ext cx="2404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86" name="Google Shape;186;p20"/>
          <p:cNvSpPr txBox="1">
            <a:spLocks noGrp="1"/>
          </p:cNvSpPr>
          <p:nvPr>
            <p:ph type="subTitle" idx="4"/>
          </p:nvPr>
        </p:nvSpPr>
        <p:spPr>
          <a:xfrm>
            <a:off x="6025983" y="2717900"/>
            <a:ext cx="2404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87" name="Google Shape;187;p20"/>
          <p:cNvSpPr txBox="1">
            <a:spLocks noGrp="1"/>
          </p:cNvSpPr>
          <p:nvPr>
            <p:ph type="subTitle" idx="5"/>
          </p:nvPr>
        </p:nvSpPr>
        <p:spPr>
          <a:xfrm>
            <a:off x="3369606" y="3074983"/>
            <a:ext cx="2404800" cy="94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188" name="Google Shape;188;p20"/>
          <p:cNvSpPr txBox="1">
            <a:spLocks noGrp="1"/>
          </p:cNvSpPr>
          <p:nvPr>
            <p:ph type="subTitle" idx="6"/>
          </p:nvPr>
        </p:nvSpPr>
        <p:spPr>
          <a:xfrm>
            <a:off x="3369608" y="2717900"/>
            <a:ext cx="2404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89" name="Google Shape;189;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5156700" y="1892563"/>
            <a:ext cx="3987300" cy="841800"/>
          </a:xfrm>
          <a:prstGeom prst="rect">
            <a:avLst/>
          </a:prstGeom>
          <a:solidFill>
            <a:srgbClr val="B9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3"/>
          <p:cNvPicPr preferRelativeResize="0"/>
          <p:nvPr/>
        </p:nvPicPr>
        <p:blipFill>
          <a:blip r:embed="rId2">
            <a:alphaModFix/>
          </a:blip>
          <a:stretch>
            <a:fillRect/>
          </a:stretch>
        </p:blipFill>
        <p:spPr>
          <a:xfrm rot="-1293739">
            <a:off x="7119946" y="389971"/>
            <a:ext cx="1164533" cy="815683"/>
          </a:xfrm>
          <a:prstGeom prst="rect">
            <a:avLst/>
          </a:prstGeom>
          <a:noFill/>
          <a:ln>
            <a:noFill/>
          </a:ln>
        </p:spPr>
      </p:pic>
      <p:pic>
        <p:nvPicPr>
          <p:cNvPr id="18" name="Google Shape;18;p3"/>
          <p:cNvPicPr preferRelativeResize="0"/>
          <p:nvPr/>
        </p:nvPicPr>
        <p:blipFill rotWithShape="1">
          <a:blip r:embed="rId3">
            <a:alphaModFix/>
          </a:blip>
          <a:srcRect r="9926" b="6620"/>
          <a:stretch/>
        </p:blipFill>
        <p:spPr>
          <a:xfrm rot="10800000">
            <a:off x="-50799" y="-53976"/>
            <a:ext cx="4235649" cy="1191476"/>
          </a:xfrm>
          <a:prstGeom prst="rect">
            <a:avLst/>
          </a:prstGeom>
          <a:noFill/>
          <a:ln>
            <a:noFill/>
          </a:ln>
        </p:spPr>
      </p:pic>
      <p:sp>
        <p:nvSpPr>
          <p:cNvPr id="19" name="Google Shape;19;p3"/>
          <p:cNvSpPr txBox="1">
            <a:spLocks noGrp="1"/>
          </p:cNvSpPr>
          <p:nvPr>
            <p:ph type="title"/>
          </p:nvPr>
        </p:nvSpPr>
        <p:spPr>
          <a:xfrm>
            <a:off x="5276100" y="1381863"/>
            <a:ext cx="38679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3685032" y="1534702"/>
            <a:ext cx="1463100" cy="137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9000"/>
              <a:buNone/>
              <a:defRPr sz="9000">
                <a:solidFill>
                  <a:schemeClr val="accent4"/>
                </a:solidFill>
              </a:defRPr>
            </a:lvl1pPr>
            <a:lvl2pPr lvl="1" algn="ctr" rtl="0">
              <a:spcBef>
                <a:spcPts val="0"/>
              </a:spcBef>
              <a:spcAft>
                <a:spcPts val="0"/>
              </a:spcAft>
              <a:buSzPts val="7500"/>
              <a:buFont typeface="Poppins"/>
              <a:buNone/>
              <a:defRPr sz="7500">
                <a:latin typeface="Poppins"/>
                <a:ea typeface="Poppins"/>
                <a:cs typeface="Poppins"/>
                <a:sym typeface="Poppins"/>
              </a:defRPr>
            </a:lvl2pPr>
            <a:lvl3pPr lvl="2" algn="ctr" rtl="0">
              <a:spcBef>
                <a:spcPts val="0"/>
              </a:spcBef>
              <a:spcAft>
                <a:spcPts val="0"/>
              </a:spcAft>
              <a:buSzPts val="7500"/>
              <a:buFont typeface="Poppins"/>
              <a:buNone/>
              <a:defRPr sz="7500">
                <a:latin typeface="Poppins"/>
                <a:ea typeface="Poppins"/>
                <a:cs typeface="Poppins"/>
                <a:sym typeface="Poppins"/>
              </a:defRPr>
            </a:lvl3pPr>
            <a:lvl4pPr lvl="3" algn="ctr" rtl="0">
              <a:spcBef>
                <a:spcPts val="0"/>
              </a:spcBef>
              <a:spcAft>
                <a:spcPts val="0"/>
              </a:spcAft>
              <a:buSzPts val="7500"/>
              <a:buFont typeface="Poppins"/>
              <a:buNone/>
              <a:defRPr sz="7500">
                <a:latin typeface="Poppins"/>
                <a:ea typeface="Poppins"/>
                <a:cs typeface="Poppins"/>
                <a:sym typeface="Poppins"/>
              </a:defRPr>
            </a:lvl4pPr>
            <a:lvl5pPr lvl="4" algn="ctr" rtl="0">
              <a:spcBef>
                <a:spcPts val="0"/>
              </a:spcBef>
              <a:spcAft>
                <a:spcPts val="0"/>
              </a:spcAft>
              <a:buSzPts val="7500"/>
              <a:buFont typeface="Poppins"/>
              <a:buNone/>
              <a:defRPr sz="7500">
                <a:latin typeface="Poppins"/>
                <a:ea typeface="Poppins"/>
                <a:cs typeface="Poppins"/>
                <a:sym typeface="Poppins"/>
              </a:defRPr>
            </a:lvl5pPr>
            <a:lvl6pPr lvl="5" algn="ctr" rtl="0">
              <a:spcBef>
                <a:spcPts val="0"/>
              </a:spcBef>
              <a:spcAft>
                <a:spcPts val="0"/>
              </a:spcAft>
              <a:buSzPts val="7500"/>
              <a:buFont typeface="Poppins"/>
              <a:buNone/>
              <a:defRPr sz="7500">
                <a:latin typeface="Poppins"/>
                <a:ea typeface="Poppins"/>
                <a:cs typeface="Poppins"/>
                <a:sym typeface="Poppins"/>
              </a:defRPr>
            </a:lvl6pPr>
            <a:lvl7pPr lvl="6" algn="ctr" rtl="0">
              <a:spcBef>
                <a:spcPts val="0"/>
              </a:spcBef>
              <a:spcAft>
                <a:spcPts val="0"/>
              </a:spcAft>
              <a:buSzPts val="7500"/>
              <a:buFont typeface="Poppins"/>
              <a:buNone/>
              <a:defRPr sz="7500">
                <a:latin typeface="Poppins"/>
                <a:ea typeface="Poppins"/>
                <a:cs typeface="Poppins"/>
                <a:sym typeface="Poppins"/>
              </a:defRPr>
            </a:lvl7pPr>
            <a:lvl8pPr lvl="7" algn="ctr" rtl="0">
              <a:spcBef>
                <a:spcPts val="0"/>
              </a:spcBef>
              <a:spcAft>
                <a:spcPts val="0"/>
              </a:spcAft>
              <a:buSzPts val="7500"/>
              <a:buFont typeface="Poppins"/>
              <a:buNone/>
              <a:defRPr sz="7500">
                <a:latin typeface="Poppins"/>
                <a:ea typeface="Poppins"/>
                <a:cs typeface="Poppins"/>
                <a:sym typeface="Poppins"/>
              </a:defRPr>
            </a:lvl8pPr>
            <a:lvl9pPr lvl="8" algn="ctr" rtl="0">
              <a:spcBef>
                <a:spcPts val="0"/>
              </a:spcBef>
              <a:spcAft>
                <a:spcPts val="0"/>
              </a:spcAft>
              <a:buSzPts val="7500"/>
              <a:buFont typeface="Poppins"/>
              <a:buNone/>
              <a:defRPr sz="7500">
                <a:latin typeface="Poppins"/>
                <a:ea typeface="Poppins"/>
                <a:cs typeface="Poppins"/>
                <a:sym typeface="Poppins"/>
              </a:defRPr>
            </a:lvl9pPr>
          </a:lstStyle>
          <a:p>
            <a:r>
              <a:t>xx%</a:t>
            </a:r>
          </a:p>
        </p:txBody>
      </p:sp>
      <p:sp>
        <p:nvSpPr>
          <p:cNvPr id="21" name="Google Shape;21;p3"/>
          <p:cNvSpPr txBox="1">
            <a:spLocks noGrp="1"/>
          </p:cNvSpPr>
          <p:nvPr>
            <p:ph type="subTitle" idx="1"/>
          </p:nvPr>
        </p:nvSpPr>
        <p:spPr>
          <a:xfrm>
            <a:off x="5294184" y="3128638"/>
            <a:ext cx="3165600" cy="633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_ONLY_1">
    <p:spTree>
      <p:nvGrpSpPr>
        <p:cNvPr id="1" name="Shape 190"/>
        <p:cNvGrpSpPr/>
        <p:nvPr/>
      </p:nvGrpSpPr>
      <p:grpSpPr>
        <a:xfrm>
          <a:off x="0" y="0"/>
          <a:ext cx="0" cy="0"/>
          <a:chOff x="0" y="0"/>
          <a:chExt cx="0" cy="0"/>
        </a:xfrm>
      </p:grpSpPr>
      <p:sp>
        <p:nvSpPr>
          <p:cNvPr id="191" name="Google Shape;191;p21"/>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93" name="Google Shape;193;p21"/>
          <p:cNvPicPr preferRelativeResize="0"/>
          <p:nvPr/>
        </p:nvPicPr>
        <p:blipFill>
          <a:blip r:embed="rId2">
            <a:alphaModFix/>
          </a:blip>
          <a:stretch>
            <a:fillRect/>
          </a:stretch>
        </p:blipFill>
        <p:spPr>
          <a:xfrm rot="4671843" flipH="1">
            <a:off x="299388" y="515204"/>
            <a:ext cx="694220" cy="486267"/>
          </a:xfrm>
          <a:prstGeom prst="rect">
            <a:avLst/>
          </a:prstGeom>
          <a:noFill/>
          <a:ln>
            <a:noFill/>
          </a:ln>
        </p:spPr>
      </p:pic>
      <p:pic>
        <p:nvPicPr>
          <p:cNvPr id="194" name="Google Shape;194;p21"/>
          <p:cNvPicPr preferRelativeResize="0"/>
          <p:nvPr/>
        </p:nvPicPr>
        <p:blipFill>
          <a:blip r:embed="rId3">
            <a:alphaModFix/>
          </a:blip>
          <a:stretch>
            <a:fillRect/>
          </a:stretch>
        </p:blipFill>
        <p:spPr>
          <a:xfrm flipH="1">
            <a:off x="152402" y="2204650"/>
            <a:ext cx="208400" cy="208000"/>
          </a:xfrm>
          <a:prstGeom prst="rect">
            <a:avLst/>
          </a:prstGeom>
          <a:noFill/>
          <a:ln>
            <a:noFill/>
          </a:ln>
        </p:spPr>
      </p:pic>
      <p:pic>
        <p:nvPicPr>
          <p:cNvPr id="195" name="Google Shape;195;p21"/>
          <p:cNvPicPr preferRelativeResize="0"/>
          <p:nvPr/>
        </p:nvPicPr>
        <p:blipFill>
          <a:blip r:embed="rId4">
            <a:alphaModFix/>
          </a:blip>
          <a:stretch>
            <a:fillRect/>
          </a:stretch>
        </p:blipFill>
        <p:spPr>
          <a:xfrm rot="-1010734" flipH="1">
            <a:off x="8615079" y="4387114"/>
            <a:ext cx="371668" cy="479724"/>
          </a:xfrm>
          <a:prstGeom prst="rect">
            <a:avLst/>
          </a:prstGeom>
          <a:noFill/>
          <a:ln>
            <a:noFill/>
          </a:ln>
        </p:spPr>
      </p:pic>
      <p:pic>
        <p:nvPicPr>
          <p:cNvPr id="196" name="Google Shape;196;p21"/>
          <p:cNvPicPr preferRelativeResize="0"/>
          <p:nvPr/>
        </p:nvPicPr>
        <p:blipFill>
          <a:blip r:embed="rId3">
            <a:alphaModFix/>
          </a:blip>
          <a:stretch>
            <a:fillRect/>
          </a:stretch>
        </p:blipFill>
        <p:spPr>
          <a:xfrm flipH="1">
            <a:off x="8856402" y="3027350"/>
            <a:ext cx="150364" cy="1500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97"/>
        <p:cNvGrpSpPr/>
        <p:nvPr/>
      </p:nvGrpSpPr>
      <p:grpSpPr>
        <a:xfrm>
          <a:off x="0" y="0"/>
          <a:ext cx="0" cy="0"/>
          <a:chOff x="0" y="0"/>
          <a:chExt cx="0" cy="0"/>
        </a:xfrm>
      </p:grpSpPr>
      <p:sp>
        <p:nvSpPr>
          <p:cNvPr id="198" name="Google Shape;198;p22"/>
          <p:cNvSpPr/>
          <p:nvPr/>
        </p:nvSpPr>
        <p:spPr>
          <a:xfrm>
            <a:off x="4908350" y="1844146"/>
            <a:ext cx="4235700" cy="841800"/>
          </a:xfrm>
          <a:prstGeom prst="rect">
            <a:avLst/>
          </a:prstGeom>
          <a:solidFill>
            <a:srgbClr val="B9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22"/>
          <p:cNvPicPr preferRelativeResize="0"/>
          <p:nvPr/>
        </p:nvPicPr>
        <p:blipFill rotWithShape="1">
          <a:blip r:embed="rId2">
            <a:alphaModFix/>
          </a:blip>
          <a:srcRect r="9926" b="6620"/>
          <a:stretch/>
        </p:blipFill>
        <p:spPr>
          <a:xfrm>
            <a:off x="4907338" y="4003687"/>
            <a:ext cx="4235649" cy="1191476"/>
          </a:xfrm>
          <a:prstGeom prst="rect">
            <a:avLst/>
          </a:prstGeom>
          <a:noFill/>
          <a:ln>
            <a:noFill/>
          </a:ln>
        </p:spPr>
      </p:pic>
      <p:pic>
        <p:nvPicPr>
          <p:cNvPr id="200" name="Google Shape;200;p22"/>
          <p:cNvPicPr preferRelativeResize="0"/>
          <p:nvPr/>
        </p:nvPicPr>
        <p:blipFill>
          <a:blip r:embed="rId3">
            <a:alphaModFix/>
          </a:blip>
          <a:stretch>
            <a:fillRect/>
          </a:stretch>
        </p:blipFill>
        <p:spPr>
          <a:xfrm rot="-1293739">
            <a:off x="7050058" y="242358"/>
            <a:ext cx="1164533" cy="815683"/>
          </a:xfrm>
          <a:prstGeom prst="rect">
            <a:avLst/>
          </a:prstGeom>
          <a:noFill/>
          <a:ln>
            <a:noFill/>
          </a:ln>
        </p:spPr>
      </p:pic>
      <p:pic>
        <p:nvPicPr>
          <p:cNvPr id="201" name="Google Shape;201;p22"/>
          <p:cNvPicPr preferRelativeResize="0"/>
          <p:nvPr/>
        </p:nvPicPr>
        <p:blipFill>
          <a:blip r:embed="rId4">
            <a:alphaModFix/>
          </a:blip>
          <a:stretch>
            <a:fillRect/>
          </a:stretch>
        </p:blipFill>
        <p:spPr>
          <a:xfrm>
            <a:off x="7491448" y="1676195"/>
            <a:ext cx="456901" cy="423733"/>
          </a:xfrm>
          <a:prstGeom prst="rect">
            <a:avLst/>
          </a:prstGeom>
          <a:noFill/>
          <a:ln>
            <a:noFill/>
          </a:ln>
        </p:spPr>
      </p:pic>
      <p:sp>
        <p:nvSpPr>
          <p:cNvPr id="202" name="Google Shape;202;p22"/>
          <p:cNvSpPr txBox="1">
            <a:spLocks noGrp="1"/>
          </p:cNvSpPr>
          <p:nvPr>
            <p:ph type="title"/>
          </p:nvPr>
        </p:nvSpPr>
        <p:spPr>
          <a:xfrm>
            <a:off x="4907350" y="1423846"/>
            <a:ext cx="3624000" cy="168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3" name="Google Shape;203;p22"/>
          <p:cNvSpPr txBox="1">
            <a:spLocks noGrp="1"/>
          </p:cNvSpPr>
          <p:nvPr>
            <p:ph type="title" idx="2" hasCustomPrompt="1"/>
          </p:nvPr>
        </p:nvSpPr>
        <p:spPr>
          <a:xfrm>
            <a:off x="3233050" y="1492729"/>
            <a:ext cx="1691700" cy="1371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4"/>
              </a:buClr>
              <a:buSzPts val="9000"/>
              <a:buNone/>
              <a:defRPr sz="9000">
                <a:solidFill>
                  <a:schemeClr val="accent4"/>
                </a:solidFill>
              </a:defRPr>
            </a:lvl1pPr>
            <a:lvl2pPr lvl="1" algn="ctr" rtl="0">
              <a:spcBef>
                <a:spcPts val="0"/>
              </a:spcBef>
              <a:spcAft>
                <a:spcPts val="0"/>
              </a:spcAft>
              <a:buSzPts val="7500"/>
              <a:buFont typeface="Poppins"/>
              <a:buNone/>
              <a:defRPr sz="7500">
                <a:latin typeface="Poppins"/>
                <a:ea typeface="Poppins"/>
                <a:cs typeface="Poppins"/>
                <a:sym typeface="Poppins"/>
              </a:defRPr>
            </a:lvl2pPr>
            <a:lvl3pPr lvl="2" algn="ctr" rtl="0">
              <a:spcBef>
                <a:spcPts val="0"/>
              </a:spcBef>
              <a:spcAft>
                <a:spcPts val="0"/>
              </a:spcAft>
              <a:buSzPts val="7500"/>
              <a:buFont typeface="Poppins"/>
              <a:buNone/>
              <a:defRPr sz="7500">
                <a:latin typeface="Poppins"/>
                <a:ea typeface="Poppins"/>
                <a:cs typeface="Poppins"/>
                <a:sym typeface="Poppins"/>
              </a:defRPr>
            </a:lvl3pPr>
            <a:lvl4pPr lvl="3" algn="ctr" rtl="0">
              <a:spcBef>
                <a:spcPts val="0"/>
              </a:spcBef>
              <a:spcAft>
                <a:spcPts val="0"/>
              </a:spcAft>
              <a:buSzPts val="7500"/>
              <a:buFont typeface="Poppins"/>
              <a:buNone/>
              <a:defRPr sz="7500">
                <a:latin typeface="Poppins"/>
                <a:ea typeface="Poppins"/>
                <a:cs typeface="Poppins"/>
                <a:sym typeface="Poppins"/>
              </a:defRPr>
            </a:lvl4pPr>
            <a:lvl5pPr lvl="4" algn="ctr" rtl="0">
              <a:spcBef>
                <a:spcPts val="0"/>
              </a:spcBef>
              <a:spcAft>
                <a:spcPts val="0"/>
              </a:spcAft>
              <a:buSzPts val="7500"/>
              <a:buFont typeface="Poppins"/>
              <a:buNone/>
              <a:defRPr sz="7500">
                <a:latin typeface="Poppins"/>
                <a:ea typeface="Poppins"/>
                <a:cs typeface="Poppins"/>
                <a:sym typeface="Poppins"/>
              </a:defRPr>
            </a:lvl5pPr>
            <a:lvl6pPr lvl="5" algn="ctr" rtl="0">
              <a:spcBef>
                <a:spcPts val="0"/>
              </a:spcBef>
              <a:spcAft>
                <a:spcPts val="0"/>
              </a:spcAft>
              <a:buSzPts val="7500"/>
              <a:buFont typeface="Poppins"/>
              <a:buNone/>
              <a:defRPr sz="7500">
                <a:latin typeface="Poppins"/>
                <a:ea typeface="Poppins"/>
                <a:cs typeface="Poppins"/>
                <a:sym typeface="Poppins"/>
              </a:defRPr>
            </a:lvl6pPr>
            <a:lvl7pPr lvl="6" algn="ctr" rtl="0">
              <a:spcBef>
                <a:spcPts val="0"/>
              </a:spcBef>
              <a:spcAft>
                <a:spcPts val="0"/>
              </a:spcAft>
              <a:buSzPts val="7500"/>
              <a:buFont typeface="Poppins"/>
              <a:buNone/>
              <a:defRPr sz="7500">
                <a:latin typeface="Poppins"/>
                <a:ea typeface="Poppins"/>
                <a:cs typeface="Poppins"/>
                <a:sym typeface="Poppins"/>
              </a:defRPr>
            </a:lvl7pPr>
            <a:lvl8pPr lvl="7" algn="ctr" rtl="0">
              <a:spcBef>
                <a:spcPts val="0"/>
              </a:spcBef>
              <a:spcAft>
                <a:spcPts val="0"/>
              </a:spcAft>
              <a:buSzPts val="7500"/>
              <a:buFont typeface="Poppins"/>
              <a:buNone/>
              <a:defRPr sz="7500">
                <a:latin typeface="Poppins"/>
                <a:ea typeface="Poppins"/>
                <a:cs typeface="Poppins"/>
                <a:sym typeface="Poppins"/>
              </a:defRPr>
            </a:lvl8pPr>
            <a:lvl9pPr lvl="8" algn="ctr" rtl="0">
              <a:spcBef>
                <a:spcPts val="0"/>
              </a:spcBef>
              <a:spcAft>
                <a:spcPts val="0"/>
              </a:spcAft>
              <a:buSzPts val="7500"/>
              <a:buFont typeface="Poppins"/>
              <a:buNone/>
              <a:defRPr sz="7500">
                <a:latin typeface="Poppins"/>
                <a:ea typeface="Poppins"/>
                <a:cs typeface="Poppins"/>
                <a:sym typeface="Poppins"/>
              </a:defRPr>
            </a:lvl9pPr>
          </a:lstStyle>
          <a:p>
            <a:r>
              <a:t>xx%</a:t>
            </a:r>
          </a:p>
        </p:txBody>
      </p:sp>
      <p:sp>
        <p:nvSpPr>
          <p:cNvPr id="204" name="Google Shape;204;p22"/>
          <p:cNvSpPr txBox="1">
            <a:spLocks noGrp="1"/>
          </p:cNvSpPr>
          <p:nvPr>
            <p:ph type="subTitle" idx="1"/>
          </p:nvPr>
        </p:nvSpPr>
        <p:spPr>
          <a:xfrm>
            <a:off x="4907350" y="3086654"/>
            <a:ext cx="3165600" cy="633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3">
    <p:spTree>
      <p:nvGrpSpPr>
        <p:cNvPr id="1" name="Shape 205"/>
        <p:cNvGrpSpPr/>
        <p:nvPr/>
      </p:nvGrpSpPr>
      <p:grpSpPr>
        <a:xfrm>
          <a:off x="0" y="0"/>
          <a:ext cx="0" cy="0"/>
          <a:chOff x="0" y="0"/>
          <a:chExt cx="0" cy="0"/>
        </a:xfrm>
      </p:grpSpPr>
      <p:pic>
        <p:nvPicPr>
          <p:cNvPr id="206" name="Google Shape;206;p23"/>
          <p:cNvPicPr preferRelativeResize="0"/>
          <p:nvPr/>
        </p:nvPicPr>
        <p:blipFill>
          <a:blip r:embed="rId2">
            <a:alphaModFix/>
          </a:blip>
          <a:stretch>
            <a:fillRect/>
          </a:stretch>
        </p:blipFill>
        <p:spPr>
          <a:xfrm flipH="1">
            <a:off x="-76200" y="4218782"/>
            <a:ext cx="3723326" cy="1010237"/>
          </a:xfrm>
          <a:prstGeom prst="rect">
            <a:avLst/>
          </a:prstGeom>
          <a:noFill/>
          <a:ln>
            <a:noFill/>
          </a:ln>
        </p:spPr>
      </p:pic>
      <p:pic>
        <p:nvPicPr>
          <p:cNvPr id="207" name="Google Shape;207;p23"/>
          <p:cNvPicPr preferRelativeResize="0"/>
          <p:nvPr/>
        </p:nvPicPr>
        <p:blipFill>
          <a:blip r:embed="rId3">
            <a:alphaModFix/>
          </a:blip>
          <a:stretch>
            <a:fillRect/>
          </a:stretch>
        </p:blipFill>
        <p:spPr>
          <a:xfrm rot="-1293750">
            <a:off x="7924586" y="287731"/>
            <a:ext cx="1012379" cy="709114"/>
          </a:xfrm>
          <a:prstGeom prst="rect">
            <a:avLst/>
          </a:prstGeom>
          <a:noFill/>
          <a:ln>
            <a:noFill/>
          </a:ln>
        </p:spPr>
      </p:pic>
      <p:pic>
        <p:nvPicPr>
          <p:cNvPr id="208" name="Google Shape;208;p23"/>
          <p:cNvPicPr preferRelativeResize="0"/>
          <p:nvPr/>
        </p:nvPicPr>
        <p:blipFill>
          <a:blip r:embed="rId4">
            <a:alphaModFix/>
          </a:blip>
          <a:stretch>
            <a:fillRect/>
          </a:stretch>
        </p:blipFill>
        <p:spPr>
          <a:xfrm>
            <a:off x="115251" y="518150"/>
            <a:ext cx="689975" cy="639925"/>
          </a:xfrm>
          <a:prstGeom prst="rect">
            <a:avLst/>
          </a:prstGeom>
          <a:noFill/>
          <a:ln>
            <a:noFill/>
          </a:ln>
        </p:spPr>
      </p:pic>
      <p:pic>
        <p:nvPicPr>
          <p:cNvPr id="209" name="Google Shape;209;p23"/>
          <p:cNvPicPr preferRelativeResize="0"/>
          <p:nvPr/>
        </p:nvPicPr>
        <p:blipFill>
          <a:blip r:embed="rId5">
            <a:alphaModFix/>
          </a:blip>
          <a:stretch>
            <a:fillRect/>
          </a:stretch>
        </p:blipFill>
        <p:spPr>
          <a:xfrm>
            <a:off x="8166025" y="4611630"/>
            <a:ext cx="273811" cy="273250"/>
          </a:xfrm>
          <a:prstGeom prst="rect">
            <a:avLst/>
          </a:prstGeom>
          <a:noFill/>
          <a:ln>
            <a:noFill/>
          </a:ln>
        </p:spPr>
      </p:pic>
      <p:sp>
        <p:nvSpPr>
          <p:cNvPr id="210" name="Google Shape;210;p23"/>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a:spLocks noGrp="1"/>
          </p:cNvSpPr>
          <p:nvPr>
            <p:ph type="subTitle" idx="1"/>
          </p:nvPr>
        </p:nvSpPr>
        <p:spPr>
          <a:xfrm>
            <a:off x="713225" y="950821"/>
            <a:ext cx="3721500" cy="3648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Montserrat"/>
              <a:buNone/>
              <a:defRPr>
                <a:latin typeface="Montserrat"/>
                <a:ea typeface="Montserrat"/>
                <a:cs typeface="Montserrat"/>
                <a:sym typeface="Montserrat"/>
              </a:defRPr>
            </a:lvl1pPr>
            <a:lvl2pPr lvl="1" rtl="0">
              <a:spcBef>
                <a:spcPts val="0"/>
              </a:spcBef>
              <a:spcAft>
                <a:spcPts val="0"/>
              </a:spcAft>
              <a:buSzPts val="1600"/>
              <a:buFont typeface="Montserrat"/>
              <a:buNone/>
              <a:defRPr>
                <a:latin typeface="Montserrat"/>
                <a:ea typeface="Montserrat"/>
                <a:cs typeface="Montserrat"/>
                <a:sym typeface="Montserrat"/>
              </a:defRPr>
            </a:lvl2pPr>
            <a:lvl3pPr lvl="2" rtl="0">
              <a:spcBef>
                <a:spcPts val="0"/>
              </a:spcBef>
              <a:spcAft>
                <a:spcPts val="0"/>
              </a:spcAft>
              <a:buSzPts val="1600"/>
              <a:buFont typeface="Montserrat"/>
              <a:buNone/>
              <a:defRPr>
                <a:latin typeface="Montserrat"/>
                <a:ea typeface="Montserrat"/>
                <a:cs typeface="Montserrat"/>
                <a:sym typeface="Montserrat"/>
              </a:defRPr>
            </a:lvl3pPr>
            <a:lvl4pPr lvl="3" rtl="0">
              <a:spcBef>
                <a:spcPts val="0"/>
              </a:spcBef>
              <a:spcAft>
                <a:spcPts val="0"/>
              </a:spcAft>
              <a:buSzPts val="1600"/>
              <a:buFont typeface="Montserrat"/>
              <a:buNone/>
              <a:defRPr>
                <a:latin typeface="Montserrat"/>
                <a:ea typeface="Montserrat"/>
                <a:cs typeface="Montserrat"/>
                <a:sym typeface="Montserrat"/>
              </a:defRPr>
            </a:lvl4pPr>
            <a:lvl5pPr lvl="4" rtl="0">
              <a:spcBef>
                <a:spcPts val="0"/>
              </a:spcBef>
              <a:spcAft>
                <a:spcPts val="0"/>
              </a:spcAft>
              <a:buSzPts val="1600"/>
              <a:buFont typeface="Montserrat"/>
              <a:buNone/>
              <a:defRPr>
                <a:latin typeface="Montserrat"/>
                <a:ea typeface="Montserrat"/>
                <a:cs typeface="Montserrat"/>
                <a:sym typeface="Montserrat"/>
              </a:defRPr>
            </a:lvl5pPr>
            <a:lvl6pPr lvl="5" rtl="0">
              <a:spcBef>
                <a:spcPts val="0"/>
              </a:spcBef>
              <a:spcAft>
                <a:spcPts val="0"/>
              </a:spcAft>
              <a:buSzPts val="1600"/>
              <a:buFont typeface="Montserrat"/>
              <a:buNone/>
              <a:defRPr>
                <a:latin typeface="Montserrat"/>
                <a:ea typeface="Montserrat"/>
                <a:cs typeface="Montserrat"/>
                <a:sym typeface="Montserrat"/>
              </a:defRPr>
            </a:lvl6pPr>
            <a:lvl7pPr lvl="6" rtl="0">
              <a:spcBef>
                <a:spcPts val="0"/>
              </a:spcBef>
              <a:spcAft>
                <a:spcPts val="0"/>
              </a:spcAft>
              <a:buSzPts val="1600"/>
              <a:buFont typeface="Montserrat"/>
              <a:buNone/>
              <a:defRPr>
                <a:latin typeface="Montserrat"/>
                <a:ea typeface="Montserrat"/>
                <a:cs typeface="Montserrat"/>
                <a:sym typeface="Montserrat"/>
              </a:defRPr>
            </a:lvl7pPr>
            <a:lvl8pPr lvl="7" rtl="0">
              <a:spcBef>
                <a:spcPts val="0"/>
              </a:spcBef>
              <a:spcAft>
                <a:spcPts val="0"/>
              </a:spcAft>
              <a:buSzPts val="1600"/>
              <a:buFont typeface="Montserrat"/>
              <a:buNone/>
              <a:defRPr>
                <a:latin typeface="Montserrat"/>
                <a:ea typeface="Montserrat"/>
                <a:cs typeface="Montserrat"/>
                <a:sym typeface="Montserrat"/>
              </a:defRPr>
            </a:lvl8pPr>
            <a:lvl9pPr lvl="8"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12" name="Google Shape;212;p23"/>
          <p:cNvSpPr txBox="1">
            <a:spLocks noGrp="1"/>
          </p:cNvSpPr>
          <p:nvPr>
            <p:ph type="subTitle" idx="2"/>
          </p:nvPr>
        </p:nvSpPr>
        <p:spPr>
          <a:xfrm>
            <a:off x="4709224" y="950821"/>
            <a:ext cx="3721500" cy="3648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Montserrat"/>
              <a:buNone/>
              <a:defRPr>
                <a:latin typeface="Montserrat"/>
                <a:ea typeface="Montserrat"/>
                <a:cs typeface="Montserrat"/>
                <a:sym typeface="Montserrat"/>
              </a:defRPr>
            </a:lvl1pPr>
            <a:lvl2pPr lvl="1" rtl="0">
              <a:spcBef>
                <a:spcPts val="0"/>
              </a:spcBef>
              <a:spcAft>
                <a:spcPts val="0"/>
              </a:spcAft>
              <a:buSzPts val="1600"/>
              <a:buFont typeface="Montserrat"/>
              <a:buNone/>
              <a:defRPr>
                <a:latin typeface="Montserrat"/>
                <a:ea typeface="Montserrat"/>
                <a:cs typeface="Montserrat"/>
                <a:sym typeface="Montserrat"/>
              </a:defRPr>
            </a:lvl2pPr>
            <a:lvl3pPr lvl="2" rtl="0">
              <a:spcBef>
                <a:spcPts val="0"/>
              </a:spcBef>
              <a:spcAft>
                <a:spcPts val="0"/>
              </a:spcAft>
              <a:buSzPts val="1600"/>
              <a:buFont typeface="Montserrat"/>
              <a:buNone/>
              <a:defRPr>
                <a:latin typeface="Montserrat"/>
                <a:ea typeface="Montserrat"/>
                <a:cs typeface="Montserrat"/>
                <a:sym typeface="Montserrat"/>
              </a:defRPr>
            </a:lvl3pPr>
            <a:lvl4pPr lvl="3" rtl="0">
              <a:spcBef>
                <a:spcPts val="0"/>
              </a:spcBef>
              <a:spcAft>
                <a:spcPts val="0"/>
              </a:spcAft>
              <a:buSzPts val="1600"/>
              <a:buFont typeface="Montserrat"/>
              <a:buNone/>
              <a:defRPr>
                <a:latin typeface="Montserrat"/>
                <a:ea typeface="Montserrat"/>
                <a:cs typeface="Montserrat"/>
                <a:sym typeface="Montserrat"/>
              </a:defRPr>
            </a:lvl4pPr>
            <a:lvl5pPr lvl="4" rtl="0">
              <a:spcBef>
                <a:spcPts val="0"/>
              </a:spcBef>
              <a:spcAft>
                <a:spcPts val="0"/>
              </a:spcAft>
              <a:buSzPts val="1600"/>
              <a:buFont typeface="Montserrat"/>
              <a:buNone/>
              <a:defRPr>
                <a:latin typeface="Montserrat"/>
                <a:ea typeface="Montserrat"/>
                <a:cs typeface="Montserrat"/>
                <a:sym typeface="Montserrat"/>
              </a:defRPr>
            </a:lvl5pPr>
            <a:lvl6pPr lvl="5" rtl="0">
              <a:spcBef>
                <a:spcPts val="0"/>
              </a:spcBef>
              <a:spcAft>
                <a:spcPts val="0"/>
              </a:spcAft>
              <a:buSzPts val="1600"/>
              <a:buFont typeface="Montserrat"/>
              <a:buNone/>
              <a:defRPr>
                <a:latin typeface="Montserrat"/>
                <a:ea typeface="Montserrat"/>
                <a:cs typeface="Montserrat"/>
                <a:sym typeface="Montserrat"/>
              </a:defRPr>
            </a:lvl6pPr>
            <a:lvl7pPr lvl="6" rtl="0">
              <a:spcBef>
                <a:spcPts val="0"/>
              </a:spcBef>
              <a:spcAft>
                <a:spcPts val="0"/>
              </a:spcAft>
              <a:buSzPts val="1600"/>
              <a:buFont typeface="Montserrat"/>
              <a:buNone/>
              <a:defRPr>
                <a:latin typeface="Montserrat"/>
                <a:ea typeface="Montserrat"/>
                <a:cs typeface="Montserrat"/>
                <a:sym typeface="Montserrat"/>
              </a:defRPr>
            </a:lvl7pPr>
            <a:lvl8pPr lvl="7" rtl="0">
              <a:spcBef>
                <a:spcPts val="0"/>
              </a:spcBef>
              <a:spcAft>
                <a:spcPts val="0"/>
              </a:spcAft>
              <a:buSzPts val="1600"/>
              <a:buFont typeface="Montserrat"/>
              <a:buNone/>
              <a:defRPr>
                <a:latin typeface="Montserrat"/>
                <a:ea typeface="Montserrat"/>
                <a:cs typeface="Montserrat"/>
                <a:sym typeface="Montserrat"/>
              </a:defRPr>
            </a:lvl8pPr>
            <a:lvl9pPr lvl="8"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13" name="Google Shape;213;p2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column text 1">
  <p:cSld name="ONE_COLUMN_TEXT_2">
    <p:spTree>
      <p:nvGrpSpPr>
        <p:cNvPr id="1" name="Shape 214"/>
        <p:cNvGrpSpPr/>
        <p:nvPr/>
      </p:nvGrpSpPr>
      <p:grpSpPr>
        <a:xfrm>
          <a:off x="0" y="0"/>
          <a:ext cx="0" cy="0"/>
          <a:chOff x="0" y="0"/>
          <a:chExt cx="0" cy="0"/>
        </a:xfrm>
      </p:grpSpPr>
      <p:sp>
        <p:nvSpPr>
          <p:cNvPr id="215" name="Google Shape;215;p24"/>
          <p:cNvSpPr/>
          <p:nvPr/>
        </p:nvSpPr>
        <p:spPr>
          <a:xfrm flipH="1">
            <a:off x="6397750" y="1595675"/>
            <a:ext cx="2828700" cy="447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24"/>
          <p:cNvPicPr preferRelativeResize="0"/>
          <p:nvPr/>
        </p:nvPicPr>
        <p:blipFill>
          <a:blip r:embed="rId2">
            <a:alphaModFix/>
          </a:blip>
          <a:stretch>
            <a:fillRect/>
          </a:stretch>
        </p:blipFill>
        <p:spPr>
          <a:xfrm flipH="1">
            <a:off x="-76200" y="4209455"/>
            <a:ext cx="3723326" cy="1010237"/>
          </a:xfrm>
          <a:prstGeom prst="rect">
            <a:avLst/>
          </a:prstGeom>
          <a:noFill/>
          <a:ln>
            <a:noFill/>
          </a:ln>
        </p:spPr>
      </p:pic>
      <p:pic>
        <p:nvPicPr>
          <p:cNvPr id="217" name="Google Shape;217;p24"/>
          <p:cNvPicPr preferRelativeResize="0"/>
          <p:nvPr/>
        </p:nvPicPr>
        <p:blipFill>
          <a:blip r:embed="rId3">
            <a:alphaModFix/>
          </a:blip>
          <a:stretch>
            <a:fillRect/>
          </a:stretch>
        </p:blipFill>
        <p:spPr>
          <a:xfrm rot="1890362" flipH="1">
            <a:off x="294998" y="390071"/>
            <a:ext cx="806853" cy="565155"/>
          </a:xfrm>
          <a:prstGeom prst="rect">
            <a:avLst/>
          </a:prstGeom>
          <a:noFill/>
          <a:ln>
            <a:noFill/>
          </a:ln>
        </p:spPr>
      </p:pic>
      <p:pic>
        <p:nvPicPr>
          <p:cNvPr id="218" name="Google Shape;218;p24"/>
          <p:cNvPicPr preferRelativeResize="0"/>
          <p:nvPr/>
        </p:nvPicPr>
        <p:blipFill>
          <a:blip r:embed="rId4">
            <a:alphaModFix/>
          </a:blip>
          <a:stretch>
            <a:fillRect/>
          </a:stretch>
        </p:blipFill>
        <p:spPr>
          <a:xfrm rot="-1006852" flipH="1">
            <a:off x="5003265" y="3570910"/>
            <a:ext cx="1036017" cy="1337203"/>
          </a:xfrm>
          <a:prstGeom prst="rect">
            <a:avLst/>
          </a:prstGeom>
          <a:noFill/>
          <a:ln>
            <a:noFill/>
          </a:ln>
        </p:spPr>
      </p:pic>
      <p:sp>
        <p:nvSpPr>
          <p:cNvPr id="219" name="Google Shape;219;p24"/>
          <p:cNvSpPr txBox="1">
            <a:spLocks noGrp="1"/>
          </p:cNvSpPr>
          <p:nvPr>
            <p:ph type="title"/>
          </p:nvPr>
        </p:nvSpPr>
        <p:spPr>
          <a:xfrm flipH="1">
            <a:off x="5902974" y="1330405"/>
            <a:ext cx="2523600" cy="101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20" name="Google Shape;220;p24"/>
          <p:cNvSpPr txBox="1">
            <a:spLocks noGrp="1"/>
          </p:cNvSpPr>
          <p:nvPr>
            <p:ph type="subTitle" idx="1"/>
          </p:nvPr>
        </p:nvSpPr>
        <p:spPr>
          <a:xfrm flipH="1">
            <a:off x="4759074" y="2288705"/>
            <a:ext cx="3667500" cy="150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Font typeface="Montserrat"/>
              <a:buNone/>
              <a:defRPr>
                <a:latin typeface="Montserrat"/>
                <a:ea typeface="Montserrat"/>
                <a:cs typeface="Montserrat"/>
                <a:sym typeface="Montserrat"/>
              </a:defRPr>
            </a:lvl1pPr>
            <a:lvl2pPr lvl="1" algn="r" rtl="0">
              <a:spcBef>
                <a:spcPts val="0"/>
              </a:spcBef>
              <a:spcAft>
                <a:spcPts val="0"/>
              </a:spcAft>
              <a:buSzPts val="1600"/>
              <a:buFont typeface="Montserrat"/>
              <a:buNone/>
              <a:defRPr>
                <a:latin typeface="Montserrat"/>
                <a:ea typeface="Montserrat"/>
                <a:cs typeface="Montserrat"/>
                <a:sym typeface="Montserrat"/>
              </a:defRPr>
            </a:lvl2pPr>
            <a:lvl3pPr lvl="2" algn="r" rtl="0">
              <a:spcBef>
                <a:spcPts val="0"/>
              </a:spcBef>
              <a:spcAft>
                <a:spcPts val="0"/>
              </a:spcAft>
              <a:buSzPts val="1600"/>
              <a:buFont typeface="Montserrat"/>
              <a:buNone/>
              <a:defRPr>
                <a:latin typeface="Montserrat"/>
                <a:ea typeface="Montserrat"/>
                <a:cs typeface="Montserrat"/>
                <a:sym typeface="Montserrat"/>
              </a:defRPr>
            </a:lvl3pPr>
            <a:lvl4pPr lvl="3" algn="r" rtl="0">
              <a:spcBef>
                <a:spcPts val="0"/>
              </a:spcBef>
              <a:spcAft>
                <a:spcPts val="0"/>
              </a:spcAft>
              <a:buSzPts val="1600"/>
              <a:buFont typeface="Montserrat"/>
              <a:buNone/>
              <a:defRPr>
                <a:latin typeface="Montserrat"/>
                <a:ea typeface="Montserrat"/>
                <a:cs typeface="Montserrat"/>
                <a:sym typeface="Montserrat"/>
              </a:defRPr>
            </a:lvl4pPr>
            <a:lvl5pPr lvl="4" algn="r" rtl="0">
              <a:spcBef>
                <a:spcPts val="0"/>
              </a:spcBef>
              <a:spcAft>
                <a:spcPts val="0"/>
              </a:spcAft>
              <a:buSzPts val="1600"/>
              <a:buFont typeface="Montserrat"/>
              <a:buNone/>
              <a:defRPr>
                <a:latin typeface="Montserrat"/>
                <a:ea typeface="Montserrat"/>
                <a:cs typeface="Montserrat"/>
                <a:sym typeface="Montserrat"/>
              </a:defRPr>
            </a:lvl5pPr>
            <a:lvl6pPr lvl="5" algn="r" rtl="0">
              <a:spcBef>
                <a:spcPts val="0"/>
              </a:spcBef>
              <a:spcAft>
                <a:spcPts val="0"/>
              </a:spcAft>
              <a:buSzPts val="1600"/>
              <a:buFont typeface="Montserrat"/>
              <a:buNone/>
              <a:defRPr>
                <a:latin typeface="Montserrat"/>
                <a:ea typeface="Montserrat"/>
                <a:cs typeface="Montserrat"/>
                <a:sym typeface="Montserrat"/>
              </a:defRPr>
            </a:lvl6pPr>
            <a:lvl7pPr lvl="6" algn="r" rtl="0">
              <a:spcBef>
                <a:spcPts val="0"/>
              </a:spcBef>
              <a:spcAft>
                <a:spcPts val="0"/>
              </a:spcAft>
              <a:buSzPts val="1600"/>
              <a:buFont typeface="Montserrat"/>
              <a:buNone/>
              <a:defRPr>
                <a:latin typeface="Montserrat"/>
                <a:ea typeface="Montserrat"/>
                <a:cs typeface="Montserrat"/>
                <a:sym typeface="Montserrat"/>
              </a:defRPr>
            </a:lvl7pPr>
            <a:lvl8pPr lvl="7" algn="r" rtl="0">
              <a:spcBef>
                <a:spcPts val="0"/>
              </a:spcBef>
              <a:spcAft>
                <a:spcPts val="0"/>
              </a:spcAft>
              <a:buSzPts val="1600"/>
              <a:buFont typeface="Montserrat"/>
              <a:buNone/>
              <a:defRPr>
                <a:latin typeface="Montserrat"/>
                <a:ea typeface="Montserrat"/>
                <a:cs typeface="Montserrat"/>
                <a:sym typeface="Montserrat"/>
              </a:defRPr>
            </a:lvl8pPr>
            <a:lvl9pPr lvl="8" algn="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4">
    <p:spTree>
      <p:nvGrpSpPr>
        <p:cNvPr id="1" name="Shape 221"/>
        <p:cNvGrpSpPr/>
        <p:nvPr/>
      </p:nvGrpSpPr>
      <p:grpSpPr>
        <a:xfrm>
          <a:off x="0" y="0"/>
          <a:ext cx="0" cy="0"/>
          <a:chOff x="0" y="0"/>
          <a:chExt cx="0" cy="0"/>
        </a:xfrm>
      </p:grpSpPr>
      <p:pic>
        <p:nvPicPr>
          <p:cNvPr id="222" name="Google Shape;222;p25"/>
          <p:cNvPicPr preferRelativeResize="0"/>
          <p:nvPr/>
        </p:nvPicPr>
        <p:blipFill>
          <a:blip r:embed="rId2">
            <a:alphaModFix/>
          </a:blip>
          <a:stretch>
            <a:fillRect/>
          </a:stretch>
        </p:blipFill>
        <p:spPr>
          <a:xfrm flipH="1">
            <a:off x="-76200" y="4218782"/>
            <a:ext cx="3723326" cy="1010237"/>
          </a:xfrm>
          <a:prstGeom prst="rect">
            <a:avLst/>
          </a:prstGeom>
          <a:noFill/>
          <a:ln>
            <a:noFill/>
          </a:ln>
        </p:spPr>
      </p:pic>
      <p:pic>
        <p:nvPicPr>
          <p:cNvPr id="223" name="Google Shape;223;p25"/>
          <p:cNvPicPr preferRelativeResize="0"/>
          <p:nvPr/>
        </p:nvPicPr>
        <p:blipFill>
          <a:blip r:embed="rId3">
            <a:alphaModFix/>
          </a:blip>
          <a:stretch>
            <a:fillRect/>
          </a:stretch>
        </p:blipFill>
        <p:spPr>
          <a:xfrm rot="-1293750">
            <a:off x="7712811" y="559781"/>
            <a:ext cx="1012379" cy="709114"/>
          </a:xfrm>
          <a:prstGeom prst="rect">
            <a:avLst/>
          </a:prstGeom>
          <a:noFill/>
          <a:ln>
            <a:noFill/>
          </a:ln>
        </p:spPr>
      </p:pic>
      <p:pic>
        <p:nvPicPr>
          <p:cNvPr id="224" name="Google Shape;224;p25"/>
          <p:cNvPicPr preferRelativeResize="0"/>
          <p:nvPr/>
        </p:nvPicPr>
        <p:blipFill>
          <a:blip r:embed="rId4">
            <a:alphaModFix/>
          </a:blip>
          <a:stretch>
            <a:fillRect/>
          </a:stretch>
        </p:blipFill>
        <p:spPr>
          <a:xfrm>
            <a:off x="724851" y="822950"/>
            <a:ext cx="689975" cy="639925"/>
          </a:xfrm>
          <a:prstGeom prst="rect">
            <a:avLst/>
          </a:prstGeom>
          <a:noFill/>
          <a:ln>
            <a:noFill/>
          </a:ln>
        </p:spPr>
      </p:pic>
      <p:pic>
        <p:nvPicPr>
          <p:cNvPr id="225" name="Google Shape;225;p25"/>
          <p:cNvPicPr preferRelativeResize="0"/>
          <p:nvPr/>
        </p:nvPicPr>
        <p:blipFill>
          <a:blip r:embed="rId5">
            <a:alphaModFix/>
          </a:blip>
          <a:stretch>
            <a:fillRect/>
          </a:stretch>
        </p:blipFill>
        <p:spPr>
          <a:xfrm>
            <a:off x="7785025" y="4306830"/>
            <a:ext cx="273811" cy="273250"/>
          </a:xfrm>
          <a:prstGeom prst="rect">
            <a:avLst/>
          </a:prstGeom>
          <a:noFill/>
          <a:ln>
            <a:noFill/>
          </a:ln>
        </p:spPr>
      </p:pic>
      <p:sp>
        <p:nvSpPr>
          <p:cNvPr id="226" name="Google Shape;226;p25"/>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txBox="1">
            <a:spLocks noGrp="1"/>
          </p:cNvSpPr>
          <p:nvPr>
            <p:ph type="subTitle" idx="1"/>
          </p:nvPr>
        </p:nvSpPr>
        <p:spPr>
          <a:xfrm>
            <a:off x="1222250" y="1844925"/>
            <a:ext cx="2962800" cy="106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28" name="Google Shape;228;p25"/>
          <p:cNvSpPr txBox="1">
            <a:spLocks noGrp="1"/>
          </p:cNvSpPr>
          <p:nvPr>
            <p:ph type="subTitle" idx="2"/>
          </p:nvPr>
        </p:nvSpPr>
        <p:spPr>
          <a:xfrm>
            <a:off x="4958949" y="1857203"/>
            <a:ext cx="2962800" cy="106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29" name="Google Shape;229;p25"/>
          <p:cNvSpPr txBox="1">
            <a:spLocks noGrp="1"/>
          </p:cNvSpPr>
          <p:nvPr>
            <p:ph type="subTitle" idx="3"/>
          </p:nvPr>
        </p:nvSpPr>
        <p:spPr>
          <a:xfrm>
            <a:off x="1222252" y="1498700"/>
            <a:ext cx="2962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30" name="Google Shape;230;p25"/>
          <p:cNvSpPr txBox="1">
            <a:spLocks noGrp="1"/>
          </p:cNvSpPr>
          <p:nvPr>
            <p:ph type="subTitle" idx="4"/>
          </p:nvPr>
        </p:nvSpPr>
        <p:spPr>
          <a:xfrm>
            <a:off x="4958947" y="1498700"/>
            <a:ext cx="2962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31" name="Google Shape;231;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25"/>
          <p:cNvSpPr txBox="1">
            <a:spLocks noGrp="1"/>
          </p:cNvSpPr>
          <p:nvPr>
            <p:ph type="subTitle" idx="5"/>
          </p:nvPr>
        </p:nvSpPr>
        <p:spPr>
          <a:xfrm>
            <a:off x="1222250" y="3256425"/>
            <a:ext cx="2962800" cy="106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33" name="Google Shape;233;p25"/>
          <p:cNvSpPr txBox="1">
            <a:spLocks noGrp="1"/>
          </p:cNvSpPr>
          <p:nvPr>
            <p:ph type="subTitle" idx="6"/>
          </p:nvPr>
        </p:nvSpPr>
        <p:spPr>
          <a:xfrm>
            <a:off x="4958949" y="3268703"/>
            <a:ext cx="2962800" cy="106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34" name="Google Shape;234;p25"/>
          <p:cNvSpPr txBox="1">
            <a:spLocks noGrp="1"/>
          </p:cNvSpPr>
          <p:nvPr>
            <p:ph type="subTitle" idx="7"/>
          </p:nvPr>
        </p:nvSpPr>
        <p:spPr>
          <a:xfrm>
            <a:off x="1222252" y="2910200"/>
            <a:ext cx="2962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35" name="Google Shape;235;p25"/>
          <p:cNvSpPr txBox="1">
            <a:spLocks noGrp="1"/>
          </p:cNvSpPr>
          <p:nvPr>
            <p:ph type="subTitle" idx="8"/>
          </p:nvPr>
        </p:nvSpPr>
        <p:spPr>
          <a:xfrm>
            <a:off x="4958947" y="2910200"/>
            <a:ext cx="2962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numbers 1">
  <p:cSld name="BIG_NUMBER_2">
    <p:spTree>
      <p:nvGrpSpPr>
        <p:cNvPr id="1" name="Shape 236"/>
        <p:cNvGrpSpPr/>
        <p:nvPr/>
      </p:nvGrpSpPr>
      <p:grpSpPr>
        <a:xfrm>
          <a:off x="0" y="0"/>
          <a:ext cx="0" cy="0"/>
          <a:chOff x="0" y="0"/>
          <a:chExt cx="0" cy="0"/>
        </a:xfrm>
      </p:grpSpPr>
      <p:sp>
        <p:nvSpPr>
          <p:cNvPr id="237" name="Google Shape;237;p26"/>
          <p:cNvSpPr txBox="1">
            <a:spLocks noGrp="1"/>
          </p:cNvSpPr>
          <p:nvPr>
            <p:ph type="title" hasCustomPrompt="1"/>
          </p:nvPr>
        </p:nvSpPr>
        <p:spPr>
          <a:xfrm>
            <a:off x="4572000" y="1918325"/>
            <a:ext cx="2796300" cy="1302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9000"/>
              <a:buNone/>
              <a:defRPr sz="90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238" name="Google Shape;238;p26"/>
          <p:cNvSpPr txBox="1">
            <a:spLocks noGrp="1"/>
          </p:cNvSpPr>
          <p:nvPr>
            <p:ph type="subTitle" idx="1"/>
          </p:nvPr>
        </p:nvSpPr>
        <p:spPr>
          <a:xfrm>
            <a:off x="4572000" y="2992300"/>
            <a:ext cx="3502500" cy="1467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Montserrat"/>
              <a:buNone/>
              <a:defRPr>
                <a:latin typeface="Montserrat"/>
                <a:ea typeface="Montserrat"/>
                <a:cs typeface="Montserrat"/>
                <a:sym typeface="Montserra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26"/>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txBox="1">
            <a:spLocks noGrp="1"/>
          </p:cNvSpPr>
          <p:nvPr>
            <p:ph type="title" idx="2"/>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
  <p:cSld name="ONE_COLUMN_TEXT_2_1">
    <p:spTree>
      <p:nvGrpSpPr>
        <p:cNvPr id="1" name="Shape 241"/>
        <p:cNvGrpSpPr/>
        <p:nvPr/>
      </p:nvGrpSpPr>
      <p:grpSpPr>
        <a:xfrm>
          <a:off x="0" y="0"/>
          <a:ext cx="0" cy="0"/>
          <a:chOff x="0" y="0"/>
          <a:chExt cx="0" cy="0"/>
        </a:xfrm>
      </p:grpSpPr>
      <p:sp>
        <p:nvSpPr>
          <p:cNvPr id="242" name="Google Shape;242;p27"/>
          <p:cNvSpPr/>
          <p:nvPr/>
        </p:nvSpPr>
        <p:spPr>
          <a:xfrm>
            <a:off x="-12" y="1689725"/>
            <a:ext cx="3584100" cy="744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27"/>
          <p:cNvPicPr preferRelativeResize="0"/>
          <p:nvPr/>
        </p:nvPicPr>
        <p:blipFill>
          <a:blip r:embed="rId2">
            <a:alphaModFix/>
          </a:blip>
          <a:stretch>
            <a:fillRect/>
          </a:stretch>
        </p:blipFill>
        <p:spPr>
          <a:xfrm rot="10800000" flipH="1">
            <a:off x="791925" y="486522"/>
            <a:ext cx="555850" cy="515525"/>
          </a:xfrm>
          <a:prstGeom prst="rect">
            <a:avLst/>
          </a:prstGeom>
          <a:noFill/>
          <a:ln>
            <a:noFill/>
          </a:ln>
        </p:spPr>
      </p:pic>
      <p:pic>
        <p:nvPicPr>
          <p:cNvPr id="244" name="Google Shape;244;p27"/>
          <p:cNvPicPr preferRelativeResize="0"/>
          <p:nvPr/>
        </p:nvPicPr>
        <p:blipFill>
          <a:blip r:embed="rId3">
            <a:alphaModFix/>
          </a:blip>
          <a:stretch>
            <a:fillRect/>
          </a:stretch>
        </p:blipFill>
        <p:spPr>
          <a:xfrm flipH="1">
            <a:off x="3376262" y="3061414"/>
            <a:ext cx="462591" cy="461701"/>
          </a:xfrm>
          <a:prstGeom prst="rect">
            <a:avLst/>
          </a:prstGeom>
          <a:noFill/>
          <a:ln>
            <a:noFill/>
          </a:ln>
        </p:spPr>
      </p:pic>
      <p:pic>
        <p:nvPicPr>
          <p:cNvPr id="245" name="Google Shape;245;p27"/>
          <p:cNvPicPr preferRelativeResize="0"/>
          <p:nvPr/>
        </p:nvPicPr>
        <p:blipFill>
          <a:blip r:embed="rId4">
            <a:alphaModFix/>
          </a:blip>
          <a:stretch>
            <a:fillRect/>
          </a:stretch>
        </p:blipFill>
        <p:spPr>
          <a:xfrm rot="1263832">
            <a:off x="1478460" y="3254184"/>
            <a:ext cx="1138930" cy="1470006"/>
          </a:xfrm>
          <a:prstGeom prst="rect">
            <a:avLst/>
          </a:prstGeom>
          <a:noFill/>
          <a:ln>
            <a:noFill/>
          </a:ln>
        </p:spPr>
      </p:pic>
      <p:pic>
        <p:nvPicPr>
          <p:cNvPr id="246" name="Google Shape;246;p27"/>
          <p:cNvPicPr preferRelativeResize="0"/>
          <p:nvPr/>
        </p:nvPicPr>
        <p:blipFill>
          <a:blip r:embed="rId5">
            <a:alphaModFix/>
          </a:blip>
          <a:stretch>
            <a:fillRect/>
          </a:stretch>
        </p:blipFill>
        <p:spPr>
          <a:xfrm rot="10800000" flipH="1">
            <a:off x="6877150" y="-76200"/>
            <a:ext cx="2343052" cy="635725"/>
          </a:xfrm>
          <a:prstGeom prst="rect">
            <a:avLst/>
          </a:prstGeom>
          <a:noFill/>
          <a:ln>
            <a:noFill/>
          </a:ln>
        </p:spPr>
      </p:pic>
      <p:sp>
        <p:nvSpPr>
          <p:cNvPr id="247" name="Google Shape;247;p27"/>
          <p:cNvSpPr txBox="1">
            <a:spLocks noGrp="1"/>
          </p:cNvSpPr>
          <p:nvPr>
            <p:ph type="title"/>
          </p:nvPr>
        </p:nvSpPr>
        <p:spPr>
          <a:xfrm>
            <a:off x="713225" y="1833008"/>
            <a:ext cx="3969000" cy="147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248" name="Google Shape;248;p27"/>
          <p:cNvSpPr txBox="1">
            <a:spLocks noGrp="1"/>
          </p:cNvSpPr>
          <p:nvPr>
            <p:ph type="subTitle" idx="1"/>
          </p:nvPr>
        </p:nvSpPr>
        <p:spPr>
          <a:xfrm>
            <a:off x="4572075" y="822950"/>
            <a:ext cx="3858900" cy="46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rtl="0">
              <a:spcBef>
                <a:spcPts val="0"/>
              </a:spcBef>
              <a:spcAft>
                <a:spcPts val="0"/>
              </a:spcAft>
              <a:buSzPts val="1600"/>
              <a:buFont typeface="Montserrat"/>
              <a:buNone/>
              <a:defRPr>
                <a:latin typeface="Montserrat"/>
                <a:ea typeface="Montserrat"/>
                <a:cs typeface="Montserrat"/>
                <a:sym typeface="Montserrat"/>
              </a:defRPr>
            </a:lvl2pPr>
            <a:lvl3pPr lvl="2" rtl="0">
              <a:spcBef>
                <a:spcPts val="0"/>
              </a:spcBef>
              <a:spcAft>
                <a:spcPts val="0"/>
              </a:spcAft>
              <a:buSzPts val="1600"/>
              <a:buFont typeface="Montserrat"/>
              <a:buNone/>
              <a:defRPr>
                <a:latin typeface="Montserrat"/>
                <a:ea typeface="Montserrat"/>
                <a:cs typeface="Montserrat"/>
                <a:sym typeface="Montserrat"/>
              </a:defRPr>
            </a:lvl3pPr>
            <a:lvl4pPr lvl="3" rtl="0">
              <a:spcBef>
                <a:spcPts val="0"/>
              </a:spcBef>
              <a:spcAft>
                <a:spcPts val="0"/>
              </a:spcAft>
              <a:buSzPts val="1600"/>
              <a:buFont typeface="Montserrat"/>
              <a:buNone/>
              <a:defRPr>
                <a:latin typeface="Montserrat"/>
                <a:ea typeface="Montserrat"/>
                <a:cs typeface="Montserrat"/>
                <a:sym typeface="Montserrat"/>
              </a:defRPr>
            </a:lvl4pPr>
            <a:lvl5pPr lvl="4" rtl="0">
              <a:spcBef>
                <a:spcPts val="0"/>
              </a:spcBef>
              <a:spcAft>
                <a:spcPts val="0"/>
              </a:spcAft>
              <a:buSzPts val="1600"/>
              <a:buFont typeface="Montserrat"/>
              <a:buNone/>
              <a:defRPr>
                <a:latin typeface="Montserrat"/>
                <a:ea typeface="Montserrat"/>
                <a:cs typeface="Montserrat"/>
                <a:sym typeface="Montserrat"/>
              </a:defRPr>
            </a:lvl5pPr>
            <a:lvl6pPr lvl="5" rtl="0">
              <a:spcBef>
                <a:spcPts val="0"/>
              </a:spcBef>
              <a:spcAft>
                <a:spcPts val="0"/>
              </a:spcAft>
              <a:buSzPts val="1600"/>
              <a:buFont typeface="Montserrat"/>
              <a:buNone/>
              <a:defRPr>
                <a:latin typeface="Montserrat"/>
                <a:ea typeface="Montserrat"/>
                <a:cs typeface="Montserrat"/>
                <a:sym typeface="Montserrat"/>
              </a:defRPr>
            </a:lvl6pPr>
            <a:lvl7pPr lvl="6" rtl="0">
              <a:spcBef>
                <a:spcPts val="0"/>
              </a:spcBef>
              <a:spcAft>
                <a:spcPts val="0"/>
              </a:spcAft>
              <a:buSzPts val="1600"/>
              <a:buFont typeface="Montserrat"/>
              <a:buNone/>
              <a:defRPr>
                <a:latin typeface="Montserrat"/>
                <a:ea typeface="Montserrat"/>
                <a:cs typeface="Montserrat"/>
                <a:sym typeface="Montserrat"/>
              </a:defRPr>
            </a:lvl7pPr>
            <a:lvl8pPr lvl="7" rtl="0">
              <a:spcBef>
                <a:spcPts val="0"/>
              </a:spcBef>
              <a:spcAft>
                <a:spcPts val="0"/>
              </a:spcAft>
              <a:buSzPts val="1600"/>
              <a:buFont typeface="Montserrat"/>
              <a:buNone/>
              <a:defRPr>
                <a:latin typeface="Montserrat"/>
                <a:ea typeface="Montserrat"/>
                <a:cs typeface="Montserrat"/>
                <a:sym typeface="Montserrat"/>
              </a:defRPr>
            </a:lvl8pPr>
            <a:lvl9pPr lvl="8"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49" name="Google Shape;249;p27"/>
          <p:cNvSpPr txBox="1">
            <a:spLocks noGrp="1"/>
          </p:cNvSpPr>
          <p:nvPr>
            <p:ph type="subTitle" idx="2"/>
          </p:nvPr>
        </p:nvSpPr>
        <p:spPr>
          <a:xfrm>
            <a:off x="4970475" y="2277425"/>
            <a:ext cx="30915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rtl="0">
              <a:spcBef>
                <a:spcPts val="0"/>
              </a:spcBef>
              <a:spcAft>
                <a:spcPts val="0"/>
              </a:spcAft>
              <a:buSzPts val="1600"/>
              <a:buFont typeface="Montserrat"/>
              <a:buNone/>
              <a:defRPr>
                <a:latin typeface="Montserrat"/>
                <a:ea typeface="Montserrat"/>
                <a:cs typeface="Montserrat"/>
                <a:sym typeface="Montserrat"/>
              </a:defRPr>
            </a:lvl2pPr>
            <a:lvl3pPr lvl="2" rtl="0">
              <a:spcBef>
                <a:spcPts val="0"/>
              </a:spcBef>
              <a:spcAft>
                <a:spcPts val="0"/>
              </a:spcAft>
              <a:buSzPts val="1600"/>
              <a:buFont typeface="Montserrat"/>
              <a:buNone/>
              <a:defRPr>
                <a:latin typeface="Montserrat"/>
                <a:ea typeface="Montserrat"/>
                <a:cs typeface="Montserrat"/>
                <a:sym typeface="Montserrat"/>
              </a:defRPr>
            </a:lvl3pPr>
            <a:lvl4pPr lvl="3" rtl="0">
              <a:spcBef>
                <a:spcPts val="0"/>
              </a:spcBef>
              <a:spcAft>
                <a:spcPts val="0"/>
              </a:spcAft>
              <a:buSzPts val="1600"/>
              <a:buFont typeface="Montserrat"/>
              <a:buNone/>
              <a:defRPr>
                <a:latin typeface="Montserrat"/>
                <a:ea typeface="Montserrat"/>
                <a:cs typeface="Montserrat"/>
                <a:sym typeface="Montserrat"/>
              </a:defRPr>
            </a:lvl4pPr>
            <a:lvl5pPr lvl="4" rtl="0">
              <a:spcBef>
                <a:spcPts val="0"/>
              </a:spcBef>
              <a:spcAft>
                <a:spcPts val="0"/>
              </a:spcAft>
              <a:buSzPts val="1600"/>
              <a:buFont typeface="Montserrat"/>
              <a:buNone/>
              <a:defRPr>
                <a:latin typeface="Montserrat"/>
                <a:ea typeface="Montserrat"/>
                <a:cs typeface="Montserrat"/>
                <a:sym typeface="Montserrat"/>
              </a:defRPr>
            </a:lvl5pPr>
            <a:lvl6pPr lvl="5" rtl="0">
              <a:spcBef>
                <a:spcPts val="0"/>
              </a:spcBef>
              <a:spcAft>
                <a:spcPts val="0"/>
              </a:spcAft>
              <a:buSzPts val="1600"/>
              <a:buFont typeface="Montserrat"/>
              <a:buNone/>
              <a:defRPr>
                <a:latin typeface="Montserrat"/>
                <a:ea typeface="Montserrat"/>
                <a:cs typeface="Montserrat"/>
                <a:sym typeface="Montserrat"/>
              </a:defRPr>
            </a:lvl6pPr>
            <a:lvl7pPr lvl="6" rtl="0">
              <a:spcBef>
                <a:spcPts val="0"/>
              </a:spcBef>
              <a:spcAft>
                <a:spcPts val="0"/>
              </a:spcAft>
              <a:buSzPts val="1600"/>
              <a:buFont typeface="Montserrat"/>
              <a:buNone/>
              <a:defRPr>
                <a:latin typeface="Montserrat"/>
                <a:ea typeface="Montserrat"/>
                <a:cs typeface="Montserrat"/>
                <a:sym typeface="Montserrat"/>
              </a:defRPr>
            </a:lvl7pPr>
            <a:lvl8pPr lvl="7" rtl="0">
              <a:spcBef>
                <a:spcPts val="0"/>
              </a:spcBef>
              <a:spcAft>
                <a:spcPts val="0"/>
              </a:spcAft>
              <a:buSzPts val="1600"/>
              <a:buFont typeface="Montserrat"/>
              <a:buNone/>
              <a:defRPr>
                <a:latin typeface="Montserrat"/>
                <a:ea typeface="Montserrat"/>
                <a:cs typeface="Montserrat"/>
                <a:sym typeface="Montserrat"/>
              </a:defRPr>
            </a:lvl8pPr>
            <a:lvl9pPr lvl="8"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250" name="Google Shape;250;p27"/>
          <p:cNvSpPr txBox="1"/>
          <p:nvPr/>
        </p:nvSpPr>
        <p:spPr>
          <a:xfrm>
            <a:off x="4572075" y="3425825"/>
            <a:ext cx="3858900" cy="86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b="1">
                <a:solidFill>
                  <a:schemeClr val="accent1"/>
                </a:solidFill>
                <a:latin typeface="Montserrat"/>
                <a:ea typeface="Montserrat"/>
                <a:cs typeface="Montserrat"/>
                <a:sym typeface="Montserrat"/>
              </a:rPr>
              <a:t>CREDITS:</a:t>
            </a:r>
            <a:r>
              <a:rPr lang="en" sz="1200">
                <a:solidFill>
                  <a:schemeClr val="accent1"/>
                </a:solidFill>
                <a:latin typeface="Montserrat"/>
                <a:ea typeface="Montserrat"/>
                <a:cs typeface="Montserrat"/>
                <a:sym typeface="Montserrat"/>
              </a:rPr>
              <a:t> This presentation template was created by </a:t>
            </a:r>
            <a:r>
              <a:rPr lang="en" sz="1200" b="1">
                <a:solidFill>
                  <a:schemeClr val="accent1"/>
                </a:solidFill>
                <a:uFill>
                  <a:noFill/>
                </a:u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Slidesgo</a:t>
            </a:r>
            <a:r>
              <a:rPr lang="en" sz="1200">
                <a:solidFill>
                  <a:schemeClr val="accent1"/>
                </a:solidFill>
                <a:latin typeface="Montserrat"/>
                <a:ea typeface="Montserrat"/>
                <a:cs typeface="Montserrat"/>
                <a:sym typeface="Montserrat"/>
              </a:rPr>
              <a:t>, including icons by </a:t>
            </a:r>
            <a:r>
              <a:rPr lang="en" sz="1200" b="1">
                <a:solidFill>
                  <a:schemeClr val="accent1"/>
                </a:solidFill>
                <a:uFill>
                  <a:noFill/>
                </a:u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Flaticon</a:t>
            </a:r>
            <a:r>
              <a:rPr lang="en" sz="1200">
                <a:solidFill>
                  <a:schemeClr val="accent1"/>
                </a:solidFill>
                <a:latin typeface="Montserrat"/>
                <a:ea typeface="Montserrat"/>
                <a:cs typeface="Montserrat"/>
                <a:sym typeface="Montserrat"/>
              </a:rPr>
              <a:t>, and infographics &amp; images by</a:t>
            </a:r>
            <a:r>
              <a:rPr lang="en" sz="1200" b="1">
                <a:solidFill>
                  <a:schemeClr val="accent1"/>
                </a:solidFill>
                <a:latin typeface="Montserrat"/>
                <a:ea typeface="Montserrat"/>
                <a:cs typeface="Montserrat"/>
                <a:sym typeface="Montserrat"/>
              </a:rPr>
              <a:t> </a:t>
            </a:r>
            <a:r>
              <a:rPr lang="en" sz="1200" b="1">
                <a:solidFill>
                  <a:schemeClr val="accent1"/>
                </a:solidFill>
                <a:uFill>
                  <a:noFill/>
                </a:u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Freepik</a:t>
            </a:r>
            <a:endParaRPr sz="1200">
              <a:solidFill>
                <a:schemeClr val="accent1"/>
              </a:solidFill>
              <a:latin typeface="Montserrat"/>
              <a:ea typeface="Montserrat"/>
              <a:cs typeface="Montserrat"/>
              <a:sym typeface="Montserra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SECTION_HEADER_1_1">
    <p:spTree>
      <p:nvGrpSpPr>
        <p:cNvPr id="1" name="Shape 251"/>
        <p:cNvGrpSpPr/>
        <p:nvPr/>
      </p:nvGrpSpPr>
      <p:grpSpPr>
        <a:xfrm>
          <a:off x="0" y="0"/>
          <a:ext cx="0" cy="0"/>
          <a:chOff x="0" y="0"/>
          <a:chExt cx="0" cy="0"/>
        </a:xfrm>
      </p:grpSpPr>
      <p:pic>
        <p:nvPicPr>
          <p:cNvPr id="252" name="Google Shape;252;p28"/>
          <p:cNvPicPr preferRelativeResize="0"/>
          <p:nvPr/>
        </p:nvPicPr>
        <p:blipFill rotWithShape="1">
          <a:blip r:embed="rId2">
            <a:alphaModFix/>
          </a:blip>
          <a:srcRect r="10394"/>
          <a:stretch/>
        </p:blipFill>
        <p:spPr>
          <a:xfrm>
            <a:off x="5107025" y="4009575"/>
            <a:ext cx="4036977" cy="1222401"/>
          </a:xfrm>
          <a:prstGeom prst="rect">
            <a:avLst/>
          </a:prstGeom>
          <a:noFill/>
          <a:ln>
            <a:noFill/>
          </a:ln>
        </p:spPr>
      </p:pic>
      <p:pic>
        <p:nvPicPr>
          <p:cNvPr id="253" name="Google Shape;253;p28"/>
          <p:cNvPicPr preferRelativeResize="0"/>
          <p:nvPr/>
        </p:nvPicPr>
        <p:blipFill>
          <a:blip r:embed="rId3">
            <a:alphaModFix/>
          </a:blip>
          <a:stretch>
            <a:fillRect/>
          </a:stretch>
        </p:blipFill>
        <p:spPr>
          <a:xfrm rot="-1293750">
            <a:off x="7699924" y="264319"/>
            <a:ext cx="1012379" cy="709114"/>
          </a:xfrm>
          <a:prstGeom prst="rect">
            <a:avLst/>
          </a:prstGeom>
          <a:noFill/>
          <a:ln>
            <a:noFill/>
          </a:ln>
        </p:spPr>
      </p:pic>
      <p:pic>
        <p:nvPicPr>
          <p:cNvPr id="254" name="Google Shape;254;p28"/>
          <p:cNvPicPr preferRelativeResize="0"/>
          <p:nvPr/>
        </p:nvPicPr>
        <p:blipFill>
          <a:blip r:embed="rId4">
            <a:alphaModFix/>
          </a:blip>
          <a:stretch>
            <a:fillRect/>
          </a:stretch>
        </p:blipFill>
        <p:spPr>
          <a:xfrm>
            <a:off x="8518325" y="1656425"/>
            <a:ext cx="208400" cy="208000"/>
          </a:xfrm>
          <a:prstGeom prst="rect">
            <a:avLst/>
          </a:prstGeom>
          <a:noFill/>
          <a:ln>
            <a:noFill/>
          </a:ln>
        </p:spPr>
      </p:pic>
      <p:pic>
        <p:nvPicPr>
          <p:cNvPr id="255" name="Google Shape;255;p28"/>
          <p:cNvPicPr preferRelativeResize="0"/>
          <p:nvPr/>
        </p:nvPicPr>
        <p:blipFill>
          <a:blip r:embed="rId5">
            <a:alphaModFix/>
          </a:blip>
          <a:stretch>
            <a:fillRect/>
          </a:stretch>
        </p:blipFill>
        <p:spPr>
          <a:xfrm rot="1010700">
            <a:off x="917866" y="3300489"/>
            <a:ext cx="1005391" cy="1297654"/>
          </a:xfrm>
          <a:prstGeom prst="rect">
            <a:avLst/>
          </a:prstGeom>
          <a:noFill/>
          <a:ln>
            <a:noFill/>
          </a:ln>
        </p:spPr>
      </p:pic>
      <p:pic>
        <p:nvPicPr>
          <p:cNvPr id="256" name="Google Shape;256;p28"/>
          <p:cNvPicPr preferRelativeResize="0"/>
          <p:nvPr/>
        </p:nvPicPr>
        <p:blipFill>
          <a:blip r:embed="rId4">
            <a:alphaModFix/>
          </a:blip>
          <a:stretch>
            <a:fillRect/>
          </a:stretch>
        </p:blipFill>
        <p:spPr>
          <a:xfrm>
            <a:off x="539843" y="2094215"/>
            <a:ext cx="270700" cy="270160"/>
          </a:xfrm>
          <a:prstGeom prst="rect">
            <a:avLst/>
          </a:prstGeom>
          <a:noFill/>
          <a:ln>
            <a:noFill/>
          </a:ln>
        </p:spPr>
      </p:pic>
      <p:pic>
        <p:nvPicPr>
          <p:cNvPr id="257" name="Google Shape;257;p28"/>
          <p:cNvPicPr preferRelativeResize="0"/>
          <p:nvPr/>
        </p:nvPicPr>
        <p:blipFill>
          <a:blip r:embed="rId6">
            <a:alphaModFix/>
          </a:blip>
          <a:stretch>
            <a:fillRect/>
          </a:stretch>
        </p:blipFill>
        <p:spPr>
          <a:xfrm rot="10800000" flipH="1">
            <a:off x="886100" y="500609"/>
            <a:ext cx="555850" cy="515525"/>
          </a:xfrm>
          <a:prstGeom prst="rect">
            <a:avLst/>
          </a:prstGeom>
          <a:noFill/>
          <a:ln>
            <a:noFill/>
          </a:ln>
        </p:spPr>
      </p:pic>
      <p:pic>
        <p:nvPicPr>
          <p:cNvPr id="258" name="Google Shape;258;p28"/>
          <p:cNvPicPr preferRelativeResize="0"/>
          <p:nvPr/>
        </p:nvPicPr>
        <p:blipFill>
          <a:blip r:embed="rId6">
            <a:alphaModFix/>
          </a:blip>
          <a:stretch>
            <a:fillRect/>
          </a:stretch>
        </p:blipFill>
        <p:spPr>
          <a:xfrm rot="10800000" flipH="1">
            <a:off x="8807200" y="3038709"/>
            <a:ext cx="555850" cy="5155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SECTION_HEADER_1_1_1">
    <p:spTree>
      <p:nvGrpSpPr>
        <p:cNvPr id="1" name="Shape 259"/>
        <p:cNvGrpSpPr/>
        <p:nvPr/>
      </p:nvGrpSpPr>
      <p:grpSpPr>
        <a:xfrm>
          <a:off x="0" y="0"/>
          <a:ext cx="0" cy="0"/>
          <a:chOff x="0" y="0"/>
          <a:chExt cx="0" cy="0"/>
        </a:xfrm>
      </p:grpSpPr>
      <p:pic>
        <p:nvPicPr>
          <p:cNvPr id="260" name="Google Shape;260;p29"/>
          <p:cNvPicPr preferRelativeResize="0"/>
          <p:nvPr/>
        </p:nvPicPr>
        <p:blipFill rotWithShape="1">
          <a:blip r:embed="rId2">
            <a:alphaModFix/>
          </a:blip>
          <a:srcRect r="36684" b="10944"/>
          <a:stretch/>
        </p:blipFill>
        <p:spPr>
          <a:xfrm flipH="1">
            <a:off x="-61607" y="3057863"/>
            <a:ext cx="5607049" cy="2139950"/>
          </a:xfrm>
          <a:prstGeom prst="rect">
            <a:avLst/>
          </a:prstGeom>
          <a:noFill/>
          <a:ln>
            <a:noFill/>
          </a:ln>
        </p:spPr>
      </p:pic>
      <p:pic>
        <p:nvPicPr>
          <p:cNvPr id="261" name="Google Shape;261;p29"/>
          <p:cNvPicPr preferRelativeResize="0"/>
          <p:nvPr/>
        </p:nvPicPr>
        <p:blipFill>
          <a:blip r:embed="rId3">
            <a:alphaModFix/>
          </a:blip>
          <a:stretch>
            <a:fillRect/>
          </a:stretch>
        </p:blipFill>
        <p:spPr>
          <a:xfrm rot="-1382541">
            <a:off x="7867818" y="1160608"/>
            <a:ext cx="1125913" cy="832113"/>
          </a:xfrm>
          <a:prstGeom prst="rect">
            <a:avLst/>
          </a:prstGeom>
          <a:noFill/>
          <a:ln>
            <a:noFill/>
          </a:ln>
        </p:spPr>
      </p:pic>
      <p:pic>
        <p:nvPicPr>
          <p:cNvPr id="262" name="Google Shape;262;p29"/>
          <p:cNvPicPr preferRelativeResize="0"/>
          <p:nvPr/>
        </p:nvPicPr>
        <p:blipFill>
          <a:blip r:embed="rId4">
            <a:alphaModFix/>
          </a:blip>
          <a:stretch>
            <a:fillRect/>
          </a:stretch>
        </p:blipFill>
        <p:spPr>
          <a:xfrm>
            <a:off x="521525" y="1023747"/>
            <a:ext cx="548324" cy="508526"/>
          </a:xfrm>
          <a:prstGeom prst="rect">
            <a:avLst/>
          </a:prstGeom>
          <a:noFill/>
          <a:ln>
            <a:noFill/>
          </a:ln>
        </p:spPr>
      </p:pic>
      <p:pic>
        <p:nvPicPr>
          <p:cNvPr id="263" name="Google Shape;263;p29"/>
          <p:cNvPicPr preferRelativeResize="0"/>
          <p:nvPr/>
        </p:nvPicPr>
        <p:blipFill rotWithShape="1">
          <a:blip r:embed="rId2">
            <a:alphaModFix/>
          </a:blip>
          <a:srcRect r="37170" b="10944"/>
          <a:stretch/>
        </p:blipFill>
        <p:spPr>
          <a:xfrm rot="10800000" flipH="1">
            <a:off x="5432088" y="-39721"/>
            <a:ext cx="3749674" cy="1442125"/>
          </a:xfrm>
          <a:prstGeom prst="rect">
            <a:avLst/>
          </a:prstGeom>
          <a:noFill/>
          <a:ln>
            <a:noFill/>
          </a:ln>
        </p:spPr>
      </p:pic>
      <p:pic>
        <p:nvPicPr>
          <p:cNvPr id="264" name="Google Shape;264;p29"/>
          <p:cNvPicPr preferRelativeResize="0"/>
          <p:nvPr/>
        </p:nvPicPr>
        <p:blipFill>
          <a:blip r:embed="rId5">
            <a:alphaModFix/>
          </a:blip>
          <a:stretch>
            <a:fillRect/>
          </a:stretch>
        </p:blipFill>
        <p:spPr>
          <a:xfrm rot="1248104">
            <a:off x="463780" y="2440336"/>
            <a:ext cx="927739" cy="1197403"/>
          </a:xfrm>
          <a:prstGeom prst="rect">
            <a:avLst/>
          </a:prstGeom>
          <a:noFill/>
          <a:ln>
            <a:noFill/>
          </a:ln>
        </p:spPr>
      </p:pic>
      <p:pic>
        <p:nvPicPr>
          <p:cNvPr id="265" name="Google Shape;265;p29"/>
          <p:cNvPicPr preferRelativeResize="0"/>
          <p:nvPr/>
        </p:nvPicPr>
        <p:blipFill>
          <a:blip r:embed="rId4">
            <a:alphaModFix/>
          </a:blip>
          <a:stretch>
            <a:fillRect/>
          </a:stretch>
        </p:blipFill>
        <p:spPr>
          <a:xfrm>
            <a:off x="8547524" y="3020625"/>
            <a:ext cx="408550" cy="378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4"/>
          <p:cNvPicPr preferRelativeResize="0"/>
          <p:nvPr/>
        </p:nvPicPr>
        <p:blipFill rotWithShape="1">
          <a:blip r:embed="rId2">
            <a:alphaModFix/>
          </a:blip>
          <a:srcRect r="10394"/>
          <a:stretch/>
        </p:blipFill>
        <p:spPr>
          <a:xfrm>
            <a:off x="5807626" y="4221725"/>
            <a:ext cx="3336373" cy="1010250"/>
          </a:xfrm>
          <a:prstGeom prst="rect">
            <a:avLst/>
          </a:prstGeom>
          <a:noFill/>
          <a:ln>
            <a:noFill/>
          </a:ln>
        </p:spPr>
      </p:pic>
      <p:pic>
        <p:nvPicPr>
          <p:cNvPr id="25" name="Google Shape;25;p4"/>
          <p:cNvPicPr preferRelativeResize="0"/>
          <p:nvPr/>
        </p:nvPicPr>
        <p:blipFill>
          <a:blip r:embed="rId3">
            <a:alphaModFix/>
          </a:blip>
          <a:stretch>
            <a:fillRect/>
          </a:stretch>
        </p:blipFill>
        <p:spPr>
          <a:xfrm rot="-1293750">
            <a:off x="7736399" y="337269"/>
            <a:ext cx="1012379" cy="709114"/>
          </a:xfrm>
          <a:prstGeom prst="rect">
            <a:avLst/>
          </a:prstGeom>
          <a:noFill/>
          <a:ln>
            <a:noFill/>
          </a:ln>
        </p:spPr>
      </p:pic>
      <p:pic>
        <p:nvPicPr>
          <p:cNvPr id="26" name="Google Shape;26;p4"/>
          <p:cNvPicPr preferRelativeResize="0"/>
          <p:nvPr/>
        </p:nvPicPr>
        <p:blipFill>
          <a:blip r:embed="rId4">
            <a:alphaModFix/>
          </a:blip>
          <a:stretch>
            <a:fillRect/>
          </a:stretch>
        </p:blipFill>
        <p:spPr>
          <a:xfrm>
            <a:off x="8635275" y="1976050"/>
            <a:ext cx="208400" cy="208000"/>
          </a:xfrm>
          <a:prstGeom prst="rect">
            <a:avLst/>
          </a:prstGeom>
          <a:noFill/>
          <a:ln>
            <a:noFill/>
          </a:ln>
        </p:spPr>
      </p:pic>
      <p:pic>
        <p:nvPicPr>
          <p:cNvPr id="27" name="Google Shape;27;p4"/>
          <p:cNvPicPr preferRelativeResize="0"/>
          <p:nvPr/>
        </p:nvPicPr>
        <p:blipFill>
          <a:blip r:embed="rId5">
            <a:alphaModFix/>
          </a:blip>
          <a:stretch>
            <a:fillRect/>
          </a:stretch>
        </p:blipFill>
        <p:spPr>
          <a:xfrm rot="1010695">
            <a:off x="114205" y="3786103"/>
            <a:ext cx="689843" cy="890372"/>
          </a:xfrm>
          <a:prstGeom prst="rect">
            <a:avLst/>
          </a:prstGeom>
          <a:noFill/>
          <a:ln>
            <a:noFill/>
          </a:ln>
        </p:spPr>
      </p:pic>
      <p:pic>
        <p:nvPicPr>
          <p:cNvPr id="28" name="Google Shape;28;p4"/>
          <p:cNvPicPr preferRelativeResize="0"/>
          <p:nvPr/>
        </p:nvPicPr>
        <p:blipFill>
          <a:blip r:embed="rId4">
            <a:alphaModFix/>
          </a:blip>
          <a:stretch>
            <a:fillRect/>
          </a:stretch>
        </p:blipFill>
        <p:spPr>
          <a:xfrm>
            <a:off x="442536" y="3279450"/>
            <a:ext cx="150364" cy="150075"/>
          </a:xfrm>
          <a:prstGeom prst="rect">
            <a:avLst/>
          </a:prstGeom>
          <a:noFill/>
          <a:ln>
            <a:noFill/>
          </a:ln>
        </p:spPr>
      </p:pic>
      <p:sp>
        <p:nvSpPr>
          <p:cNvPr id="29" name="Google Shape;29;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subTitle" idx="1"/>
          </p:nvPr>
        </p:nvSpPr>
        <p:spPr>
          <a:xfrm>
            <a:off x="713275" y="1025450"/>
            <a:ext cx="7717500" cy="3573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Font typeface="Rokkitt"/>
              <a:buAutoNum type="arabicPeriod"/>
              <a:defRPr sz="1200">
                <a:latin typeface="Montserrat"/>
                <a:ea typeface="Montserrat"/>
                <a:cs typeface="Montserrat"/>
                <a:sym typeface="Montserrat"/>
              </a:defRPr>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pic>
        <p:nvPicPr>
          <p:cNvPr id="32" name="Google Shape;32;p5"/>
          <p:cNvPicPr preferRelativeResize="0"/>
          <p:nvPr/>
        </p:nvPicPr>
        <p:blipFill>
          <a:blip r:embed="rId2">
            <a:alphaModFix/>
          </a:blip>
          <a:stretch>
            <a:fillRect/>
          </a:stretch>
        </p:blipFill>
        <p:spPr>
          <a:xfrm flipH="1">
            <a:off x="-76200" y="4218782"/>
            <a:ext cx="3723326" cy="1010237"/>
          </a:xfrm>
          <a:prstGeom prst="rect">
            <a:avLst/>
          </a:prstGeom>
          <a:noFill/>
          <a:ln>
            <a:noFill/>
          </a:ln>
        </p:spPr>
      </p:pic>
      <p:pic>
        <p:nvPicPr>
          <p:cNvPr id="33" name="Google Shape;33;p5"/>
          <p:cNvPicPr preferRelativeResize="0"/>
          <p:nvPr/>
        </p:nvPicPr>
        <p:blipFill>
          <a:blip r:embed="rId3">
            <a:alphaModFix/>
          </a:blip>
          <a:stretch>
            <a:fillRect/>
          </a:stretch>
        </p:blipFill>
        <p:spPr>
          <a:xfrm rot="-1293750">
            <a:off x="7712811" y="559781"/>
            <a:ext cx="1012379" cy="709114"/>
          </a:xfrm>
          <a:prstGeom prst="rect">
            <a:avLst/>
          </a:prstGeom>
          <a:noFill/>
          <a:ln>
            <a:noFill/>
          </a:ln>
        </p:spPr>
      </p:pic>
      <p:pic>
        <p:nvPicPr>
          <p:cNvPr id="34" name="Google Shape;34;p5"/>
          <p:cNvPicPr preferRelativeResize="0"/>
          <p:nvPr/>
        </p:nvPicPr>
        <p:blipFill>
          <a:blip r:embed="rId4">
            <a:alphaModFix/>
          </a:blip>
          <a:stretch>
            <a:fillRect/>
          </a:stretch>
        </p:blipFill>
        <p:spPr>
          <a:xfrm>
            <a:off x="724851" y="822950"/>
            <a:ext cx="689975" cy="639925"/>
          </a:xfrm>
          <a:prstGeom prst="rect">
            <a:avLst/>
          </a:prstGeom>
          <a:noFill/>
          <a:ln>
            <a:noFill/>
          </a:ln>
        </p:spPr>
      </p:pic>
      <p:pic>
        <p:nvPicPr>
          <p:cNvPr id="35" name="Google Shape;35;p5"/>
          <p:cNvPicPr preferRelativeResize="0"/>
          <p:nvPr/>
        </p:nvPicPr>
        <p:blipFill>
          <a:blip r:embed="rId5">
            <a:alphaModFix/>
          </a:blip>
          <a:stretch>
            <a:fillRect/>
          </a:stretch>
        </p:blipFill>
        <p:spPr>
          <a:xfrm>
            <a:off x="7785025" y="4306830"/>
            <a:ext cx="273811" cy="273250"/>
          </a:xfrm>
          <a:prstGeom prst="rect">
            <a:avLst/>
          </a:prstGeom>
          <a:noFill/>
          <a:ln>
            <a:noFill/>
          </a:ln>
        </p:spPr>
      </p:pic>
      <p:sp>
        <p:nvSpPr>
          <p:cNvPr id="36" name="Google Shape;36;p5"/>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txBox="1">
            <a:spLocks noGrp="1"/>
          </p:cNvSpPr>
          <p:nvPr>
            <p:ph type="subTitle" idx="1"/>
          </p:nvPr>
        </p:nvSpPr>
        <p:spPr>
          <a:xfrm>
            <a:off x="1222250" y="2606925"/>
            <a:ext cx="2962800" cy="1530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Font typeface="Montserrat"/>
              <a:buNone/>
              <a:defRPr>
                <a:latin typeface="Montserrat"/>
                <a:ea typeface="Montserrat"/>
                <a:cs typeface="Montserrat"/>
                <a:sym typeface="Montserrat"/>
              </a:defRPr>
            </a:lvl1pPr>
            <a:lvl2pPr lvl="1" algn="ctr">
              <a:spcBef>
                <a:spcPts val="0"/>
              </a:spcBef>
              <a:spcAft>
                <a:spcPts val="0"/>
              </a:spcAft>
              <a:buSzPts val="1600"/>
              <a:buFont typeface="Montserrat"/>
              <a:buNone/>
              <a:defRPr>
                <a:latin typeface="Montserrat"/>
                <a:ea typeface="Montserrat"/>
                <a:cs typeface="Montserrat"/>
                <a:sym typeface="Montserrat"/>
              </a:defRPr>
            </a:lvl2pPr>
            <a:lvl3pPr lvl="2" algn="ctr">
              <a:spcBef>
                <a:spcPts val="0"/>
              </a:spcBef>
              <a:spcAft>
                <a:spcPts val="0"/>
              </a:spcAft>
              <a:buSzPts val="1600"/>
              <a:buFont typeface="Montserrat"/>
              <a:buNone/>
              <a:defRPr>
                <a:latin typeface="Montserrat"/>
                <a:ea typeface="Montserrat"/>
                <a:cs typeface="Montserrat"/>
                <a:sym typeface="Montserrat"/>
              </a:defRPr>
            </a:lvl3pPr>
            <a:lvl4pPr lvl="3" algn="ctr">
              <a:spcBef>
                <a:spcPts val="0"/>
              </a:spcBef>
              <a:spcAft>
                <a:spcPts val="0"/>
              </a:spcAft>
              <a:buSzPts val="1600"/>
              <a:buFont typeface="Montserrat"/>
              <a:buNone/>
              <a:defRPr>
                <a:latin typeface="Montserrat"/>
                <a:ea typeface="Montserrat"/>
                <a:cs typeface="Montserrat"/>
                <a:sym typeface="Montserrat"/>
              </a:defRPr>
            </a:lvl4pPr>
            <a:lvl5pPr lvl="4" algn="ctr">
              <a:spcBef>
                <a:spcPts val="0"/>
              </a:spcBef>
              <a:spcAft>
                <a:spcPts val="0"/>
              </a:spcAft>
              <a:buSzPts val="1600"/>
              <a:buFont typeface="Montserrat"/>
              <a:buNone/>
              <a:defRPr>
                <a:latin typeface="Montserrat"/>
                <a:ea typeface="Montserrat"/>
                <a:cs typeface="Montserrat"/>
                <a:sym typeface="Montserrat"/>
              </a:defRPr>
            </a:lvl5pPr>
            <a:lvl6pPr lvl="5" algn="ctr">
              <a:spcBef>
                <a:spcPts val="0"/>
              </a:spcBef>
              <a:spcAft>
                <a:spcPts val="0"/>
              </a:spcAft>
              <a:buSzPts val="1600"/>
              <a:buFont typeface="Montserrat"/>
              <a:buNone/>
              <a:defRPr>
                <a:latin typeface="Montserrat"/>
                <a:ea typeface="Montserrat"/>
                <a:cs typeface="Montserrat"/>
                <a:sym typeface="Montserrat"/>
              </a:defRPr>
            </a:lvl6pPr>
            <a:lvl7pPr lvl="6" algn="ctr">
              <a:spcBef>
                <a:spcPts val="0"/>
              </a:spcBef>
              <a:spcAft>
                <a:spcPts val="0"/>
              </a:spcAft>
              <a:buSzPts val="1600"/>
              <a:buFont typeface="Montserrat"/>
              <a:buNone/>
              <a:defRPr>
                <a:latin typeface="Montserrat"/>
                <a:ea typeface="Montserrat"/>
                <a:cs typeface="Montserrat"/>
                <a:sym typeface="Montserrat"/>
              </a:defRPr>
            </a:lvl7pPr>
            <a:lvl8pPr lvl="7" algn="ctr">
              <a:spcBef>
                <a:spcPts val="0"/>
              </a:spcBef>
              <a:spcAft>
                <a:spcPts val="0"/>
              </a:spcAft>
              <a:buSzPts val="1600"/>
              <a:buFont typeface="Montserrat"/>
              <a:buNone/>
              <a:defRPr>
                <a:latin typeface="Montserrat"/>
                <a:ea typeface="Montserrat"/>
                <a:cs typeface="Montserrat"/>
                <a:sym typeface="Montserrat"/>
              </a:defRPr>
            </a:lvl8pPr>
            <a:lvl9pPr lvl="8" algn="ctr">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38" name="Google Shape;38;p5"/>
          <p:cNvSpPr txBox="1">
            <a:spLocks noGrp="1"/>
          </p:cNvSpPr>
          <p:nvPr>
            <p:ph type="subTitle" idx="2"/>
          </p:nvPr>
        </p:nvSpPr>
        <p:spPr>
          <a:xfrm>
            <a:off x="4958948" y="2624501"/>
            <a:ext cx="2962800" cy="15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Font typeface="Montserrat"/>
              <a:buNone/>
              <a:defRPr>
                <a:latin typeface="Montserrat"/>
                <a:ea typeface="Montserrat"/>
                <a:cs typeface="Montserrat"/>
                <a:sym typeface="Montserrat"/>
              </a:defRPr>
            </a:lvl2pPr>
            <a:lvl3pPr lvl="2" algn="ctr" rtl="0">
              <a:spcBef>
                <a:spcPts val="0"/>
              </a:spcBef>
              <a:spcAft>
                <a:spcPts val="0"/>
              </a:spcAft>
              <a:buSzPts val="1600"/>
              <a:buFont typeface="Montserrat"/>
              <a:buNone/>
              <a:defRPr>
                <a:latin typeface="Montserrat"/>
                <a:ea typeface="Montserrat"/>
                <a:cs typeface="Montserrat"/>
                <a:sym typeface="Montserrat"/>
              </a:defRPr>
            </a:lvl3pPr>
            <a:lvl4pPr lvl="3" algn="ctr" rtl="0">
              <a:spcBef>
                <a:spcPts val="0"/>
              </a:spcBef>
              <a:spcAft>
                <a:spcPts val="0"/>
              </a:spcAft>
              <a:buSzPts val="1600"/>
              <a:buFont typeface="Montserrat"/>
              <a:buNone/>
              <a:defRPr>
                <a:latin typeface="Montserrat"/>
                <a:ea typeface="Montserrat"/>
                <a:cs typeface="Montserrat"/>
                <a:sym typeface="Montserrat"/>
              </a:defRPr>
            </a:lvl4pPr>
            <a:lvl5pPr lvl="4" algn="ctr" rtl="0">
              <a:spcBef>
                <a:spcPts val="0"/>
              </a:spcBef>
              <a:spcAft>
                <a:spcPts val="0"/>
              </a:spcAft>
              <a:buSzPts val="1600"/>
              <a:buFont typeface="Montserrat"/>
              <a:buNone/>
              <a:defRPr>
                <a:latin typeface="Montserrat"/>
                <a:ea typeface="Montserrat"/>
                <a:cs typeface="Montserrat"/>
                <a:sym typeface="Montserrat"/>
              </a:defRPr>
            </a:lvl5pPr>
            <a:lvl6pPr lvl="5" algn="ctr" rtl="0">
              <a:spcBef>
                <a:spcPts val="0"/>
              </a:spcBef>
              <a:spcAft>
                <a:spcPts val="0"/>
              </a:spcAft>
              <a:buSzPts val="1600"/>
              <a:buFont typeface="Montserrat"/>
              <a:buNone/>
              <a:defRPr>
                <a:latin typeface="Montserrat"/>
                <a:ea typeface="Montserrat"/>
                <a:cs typeface="Montserrat"/>
                <a:sym typeface="Montserrat"/>
              </a:defRPr>
            </a:lvl6pPr>
            <a:lvl7pPr lvl="6" algn="ctr" rtl="0">
              <a:spcBef>
                <a:spcPts val="0"/>
              </a:spcBef>
              <a:spcAft>
                <a:spcPts val="0"/>
              </a:spcAft>
              <a:buSzPts val="1600"/>
              <a:buFont typeface="Montserrat"/>
              <a:buNone/>
              <a:defRPr>
                <a:latin typeface="Montserrat"/>
                <a:ea typeface="Montserrat"/>
                <a:cs typeface="Montserrat"/>
                <a:sym typeface="Montserrat"/>
              </a:defRPr>
            </a:lvl7pPr>
            <a:lvl8pPr lvl="7" algn="ctr" rtl="0">
              <a:spcBef>
                <a:spcPts val="0"/>
              </a:spcBef>
              <a:spcAft>
                <a:spcPts val="0"/>
              </a:spcAft>
              <a:buSzPts val="1600"/>
              <a:buFont typeface="Montserrat"/>
              <a:buNone/>
              <a:defRPr>
                <a:latin typeface="Montserrat"/>
                <a:ea typeface="Montserrat"/>
                <a:cs typeface="Montserrat"/>
                <a:sym typeface="Montserrat"/>
              </a:defRPr>
            </a:lvl8pPr>
            <a:lvl9pPr lvl="8" algn="ctr"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
        <p:nvSpPr>
          <p:cNvPr id="39" name="Google Shape;39;p5"/>
          <p:cNvSpPr txBox="1">
            <a:spLocks noGrp="1"/>
          </p:cNvSpPr>
          <p:nvPr>
            <p:ph type="subTitle" idx="3"/>
          </p:nvPr>
        </p:nvSpPr>
        <p:spPr>
          <a:xfrm>
            <a:off x="1222252" y="2260700"/>
            <a:ext cx="2962800" cy="39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2"/>
              </a:buClr>
              <a:buSzPts val="1800"/>
              <a:buNone/>
              <a:defRPr sz="1800">
                <a:solidFill>
                  <a:schemeClr val="accent2"/>
                </a:solidFill>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40" name="Google Shape;40;p5"/>
          <p:cNvSpPr txBox="1">
            <a:spLocks noGrp="1"/>
          </p:cNvSpPr>
          <p:nvPr>
            <p:ph type="subTitle" idx="4"/>
          </p:nvPr>
        </p:nvSpPr>
        <p:spPr>
          <a:xfrm>
            <a:off x="4958947" y="2260700"/>
            <a:ext cx="29628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1800"/>
              <a:buNone/>
              <a:defRPr sz="1800">
                <a:solidFill>
                  <a:schemeClr val="accent2"/>
                </a:solidFill>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1" name="Google Shape;41;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p:nvPr/>
        </p:nvSpPr>
        <p:spPr>
          <a:xfrm>
            <a:off x="2205100" y="0"/>
            <a:ext cx="4827000" cy="82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5" name="Google Shape;45;p6"/>
          <p:cNvPicPr preferRelativeResize="0"/>
          <p:nvPr/>
        </p:nvPicPr>
        <p:blipFill>
          <a:blip r:embed="rId2">
            <a:alphaModFix/>
          </a:blip>
          <a:stretch>
            <a:fillRect/>
          </a:stretch>
        </p:blipFill>
        <p:spPr>
          <a:xfrm>
            <a:off x="5477750" y="4218782"/>
            <a:ext cx="3723326" cy="1010237"/>
          </a:xfrm>
          <a:prstGeom prst="rect">
            <a:avLst/>
          </a:prstGeom>
          <a:noFill/>
          <a:ln>
            <a:noFill/>
          </a:ln>
        </p:spPr>
      </p:pic>
      <p:pic>
        <p:nvPicPr>
          <p:cNvPr id="46" name="Google Shape;46;p6"/>
          <p:cNvPicPr preferRelativeResize="0"/>
          <p:nvPr/>
        </p:nvPicPr>
        <p:blipFill>
          <a:blip r:embed="rId3">
            <a:alphaModFix/>
          </a:blip>
          <a:stretch>
            <a:fillRect/>
          </a:stretch>
        </p:blipFill>
        <p:spPr>
          <a:xfrm rot="5049494" flipH="1">
            <a:off x="148375" y="787888"/>
            <a:ext cx="532127" cy="372723"/>
          </a:xfrm>
          <a:prstGeom prst="rect">
            <a:avLst/>
          </a:prstGeom>
          <a:noFill/>
          <a:ln>
            <a:noFill/>
          </a:ln>
        </p:spPr>
      </p:pic>
      <p:pic>
        <p:nvPicPr>
          <p:cNvPr id="47" name="Google Shape;47;p6"/>
          <p:cNvPicPr preferRelativeResize="0"/>
          <p:nvPr/>
        </p:nvPicPr>
        <p:blipFill>
          <a:blip r:embed="rId4">
            <a:alphaModFix/>
          </a:blip>
          <a:stretch>
            <a:fillRect/>
          </a:stretch>
        </p:blipFill>
        <p:spPr>
          <a:xfrm flipH="1">
            <a:off x="8430724" y="690600"/>
            <a:ext cx="338250" cy="313724"/>
          </a:xfrm>
          <a:prstGeom prst="rect">
            <a:avLst/>
          </a:prstGeom>
          <a:noFill/>
          <a:ln>
            <a:noFill/>
          </a:ln>
        </p:spPr>
      </p:pic>
      <p:pic>
        <p:nvPicPr>
          <p:cNvPr id="48" name="Google Shape;48;p6"/>
          <p:cNvPicPr preferRelativeResize="0"/>
          <p:nvPr/>
        </p:nvPicPr>
        <p:blipFill>
          <a:blip r:embed="rId5">
            <a:alphaModFix/>
          </a:blip>
          <a:stretch>
            <a:fillRect/>
          </a:stretch>
        </p:blipFill>
        <p:spPr>
          <a:xfrm flipH="1">
            <a:off x="277527" y="4512830"/>
            <a:ext cx="273811" cy="273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p:nvPr/>
        </p:nvSpPr>
        <p:spPr>
          <a:xfrm>
            <a:off x="0" y="1595680"/>
            <a:ext cx="2746800" cy="447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7"/>
          <p:cNvPicPr preferRelativeResize="0"/>
          <p:nvPr/>
        </p:nvPicPr>
        <p:blipFill>
          <a:blip r:embed="rId2">
            <a:alphaModFix/>
          </a:blip>
          <a:stretch>
            <a:fillRect/>
          </a:stretch>
        </p:blipFill>
        <p:spPr>
          <a:xfrm>
            <a:off x="5475884" y="4209455"/>
            <a:ext cx="3723326" cy="1010237"/>
          </a:xfrm>
          <a:prstGeom prst="rect">
            <a:avLst/>
          </a:prstGeom>
          <a:noFill/>
          <a:ln>
            <a:noFill/>
          </a:ln>
        </p:spPr>
      </p:pic>
      <p:pic>
        <p:nvPicPr>
          <p:cNvPr id="52" name="Google Shape;52;p7"/>
          <p:cNvPicPr preferRelativeResize="0"/>
          <p:nvPr/>
        </p:nvPicPr>
        <p:blipFill>
          <a:blip r:embed="rId3">
            <a:alphaModFix/>
          </a:blip>
          <a:stretch>
            <a:fillRect/>
          </a:stretch>
        </p:blipFill>
        <p:spPr>
          <a:xfrm rot="-1890362">
            <a:off x="8042548" y="390071"/>
            <a:ext cx="806853" cy="565155"/>
          </a:xfrm>
          <a:prstGeom prst="rect">
            <a:avLst/>
          </a:prstGeom>
          <a:noFill/>
          <a:ln>
            <a:noFill/>
          </a:ln>
        </p:spPr>
      </p:pic>
      <p:pic>
        <p:nvPicPr>
          <p:cNvPr id="53" name="Google Shape;53;p7"/>
          <p:cNvPicPr preferRelativeResize="0"/>
          <p:nvPr/>
        </p:nvPicPr>
        <p:blipFill>
          <a:blip r:embed="rId4">
            <a:alphaModFix/>
          </a:blip>
          <a:stretch>
            <a:fillRect/>
          </a:stretch>
        </p:blipFill>
        <p:spPr>
          <a:xfrm rot="1006852">
            <a:off x="3105117" y="3570910"/>
            <a:ext cx="1036017" cy="1337203"/>
          </a:xfrm>
          <a:prstGeom prst="rect">
            <a:avLst/>
          </a:prstGeom>
          <a:noFill/>
          <a:ln>
            <a:noFill/>
          </a:ln>
        </p:spPr>
      </p:pic>
      <p:sp>
        <p:nvSpPr>
          <p:cNvPr id="54" name="Google Shape;54;p7"/>
          <p:cNvSpPr txBox="1">
            <a:spLocks noGrp="1"/>
          </p:cNvSpPr>
          <p:nvPr>
            <p:ph type="title"/>
          </p:nvPr>
        </p:nvSpPr>
        <p:spPr>
          <a:xfrm>
            <a:off x="717825" y="1330405"/>
            <a:ext cx="2523600" cy="10104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7"/>
          <p:cNvSpPr txBox="1">
            <a:spLocks noGrp="1"/>
          </p:cNvSpPr>
          <p:nvPr>
            <p:ph type="subTitle" idx="1"/>
          </p:nvPr>
        </p:nvSpPr>
        <p:spPr>
          <a:xfrm>
            <a:off x="717825" y="2288700"/>
            <a:ext cx="3906600" cy="1509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Montserrat"/>
              <a:buNone/>
              <a:defRPr>
                <a:latin typeface="Montserrat"/>
                <a:ea typeface="Montserrat"/>
                <a:cs typeface="Montserrat"/>
                <a:sym typeface="Montserrat"/>
              </a:defRPr>
            </a:lvl1pPr>
            <a:lvl2pPr lvl="1" rtl="0">
              <a:spcBef>
                <a:spcPts val="0"/>
              </a:spcBef>
              <a:spcAft>
                <a:spcPts val="0"/>
              </a:spcAft>
              <a:buSzPts val="1600"/>
              <a:buFont typeface="Montserrat"/>
              <a:buNone/>
              <a:defRPr>
                <a:latin typeface="Montserrat"/>
                <a:ea typeface="Montserrat"/>
                <a:cs typeface="Montserrat"/>
                <a:sym typeface="Montserrat"/>
              </a:defRPr>
            </a:lvl2pPr>
            <a:lvl3pPr lvl="2" rtl="0">
              <a:spcBef>
                <a:spcPts val="0"/>
              </a:spcBef>
              <a:spcAft>
                <a:spcPts val="0"/>
              </a:spcAft>
              <a:buSzPts val="1600"/>
              <a:buFont typeface="Montserrat"/>
              <a:buNone/>
              <a:defRPr>
                <a:latin typeface="Montserrat"/>
                <a:ea typeface="Montserrat"/>
                <a:cs typeface="Montserrat"/>
                <a:sym typeface="Montserrat"/>
              </a:defRPr>
            </a:lvl3pPr>
            <a:lvl4pPr lvl="3" rtl="0">
              <a:spcBef>
                <a:spcPts val="0"/>
              </a:spcBef>
              <a:spcAft>
                <a:spcPts val="0"/>
              </a:spcAft>
              <a:buSzPts val="1600"/>
              <a:buFont typeface="Montserrat"/>
              <a:buNone/>
              <a:defRPr>
                <a:latin typeface="Montserrat"/>
                <a:ea typeface="Montserrat"/>
                <a:cs typeface="Montserrat"/>
                <a:sym typeface="Montserrat"/>
              </a:defRPr>
            </a:lvl4pPr>
            <a:lvl5pPr lvl="4" rtl="0">
              <a:spcBef>
                <a:spcPts val="0"/>
              </a:spcBef>
              <a:spcAft>
                <a:spcPts val="0"/>
              </a:spcAft>
              <a:buSzPts val="1600"/>
              <a:buFont typeface="Montserrat"/>
              <a:buNone/>
              <a:defRPr>
                <a:latin typeface="Montserrat"/>
                <a:ea typeface="Montserrat"/>
                <a:cs typeface="Montserrat"/>
                <a:sym typeface="Montserrat"/>
              </a:defRPr>
            </a:lvl5pPr>
            <a:lvl6pPr lvl="5" rtl="0">
              <a:spcBef>
                <a:spcPts val="0"/>
              </a:spcBef>
              <a:spcAft>
                <a:spcPts val="0"/>
              </a:spcAft>
              <a:buSzPts val="1600"/>
              <a:buFont typeface="Montserrat"/>
              <a:buNone/>
              <a:defRPr>
                <a:latin typeface="Montserrat"/>
                <a:ea typeface="Montserrat"/>
                <a:cs typeface="Montserrat"/>
                <a:sym typeface="Montserrat"/>
              </a:defRPr>
            </a:lvl6pPr>
            <a:lvl7pPr lvl="6" rtl="0">
              <a:spcBef>
                <a:spcPts val="0"/>
              </a:spcBef>
              <a:spcAft>
                <a:spcPts val="0"/>
              </a:spcAft>
              <a:buSzPts val="1600"/>
              <a:buFont typeface="Montserrat"/>
              <a:buNone/>
              <a:defRPr>
                <a:latin typeface="Montserrat"/>
                <a:ea typeface="Montserrat"/>
                <a:cs typeface="Montserrat"/>
                <a:sym typeface="Montserrat"/>
              </a:defRPr>
            </a:lvl7pPr>
            <a:lvl8pPr lvl="7" rtl="0">
              <a:spcBef>
                <a:spcPts val="0"/>
              </a:spcBef>
              <a:spcAft>
                <a:spcPts val="0"/>
              </a:spcAft>
              <a:buSzPts val="1600"/>
              <a:buFont typeface="Montserrat"/>
              <a:buNone/>
              <a:defRPr>
                <a:latin typeface="Montserrat"/>
                <a:ea typeface="Montserrat"/>
                <a:cs typeface="Montserrat"/>
                <a:sym typeface="Montserrat"/>
              </a:defRPr>
            </a:lvl8pPr>
            <a:lvl9pPr lvl="8" rtl="0">
              <a:spcBef>
                <a:spcPts val="0"/>
              </a:spcBef>
              <a:spcAft>
                <a:spcPts val="0"/>
              </a:spcAft>
              <a:buSzPts val="16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pic>
        <p:nvPicPr>
          <p:cNvPr id="57" name="Google Shape;57;p8"/>
          <p:cNvPicPr preferRelativeResize="0"/>
          <p:nvPr/>
        </p:nvPicPr>
        <p:blipFill>
          <a:blip r:embed="rId2">
            <a:alphaModFix/>
          </a:blip>
          <a:stretch>
            <a:fillRect/>
          </a:stretch>
        </p:blipFill>
        <p:spPr>
          <a:xfrm flipH="1">
            <a:off x="-46676" y="4207484"/>
            <a:ext cx="3723326" cy="1010237"/>
          </a:xfrm>
          <a:prstGeom prst="rect">
            <a:avLst/>
          </a:prstGeom>
          <a:noFill/>
          <a:ln>
            <a:noFill/>
          </a:ln>
        </p:spPr>
      </p:pic>
      <p:pic>
        <p:nvPicPr>
          <p:cNvPr id="58" name="Google Shape;58;p8"/>
          <p:cNvPicPr preferRelativeResize="0"/>
          <p:nvPr/>
        </p:nvPicPr>
        <p:blipFill>
          <a:blip r:embed="rId3">
            <a:alphaModFix/>
          </a:blip>
          <a:stretch>
            <a:fillRect/>
          </a:stretch>
        </p:blipFill>
        <p:spPr>
          <a:xfrm rot="9506280">
            <a:off x="7300452" y="3323497"/>
            <a:ext cx="1338263" cy="937359"/>
          </a:xfrm>
          <a:prstGeom prst="rect">
            <a:avLst/>
          </a:prstGeom>
          <a:noFill/>
          <a:ln>
            <a:noFill/>
          </a:ln>
        </p:spPr>
      </p:pic>
      <p:pic>
        <p:nvPicPr>
          <p:cNvPr id="59" name="Google Shape;59;p8"/>
          <p:cNvPicPr preferRelativeResize="0"/>
          <p:nvPr/>
        </p:nvPicPr>
        <p:blipFill>
          <a:blip r:embed="rId4">
            <a:alphaModFix/>
          </a:blip>
          <a:stretch>
            <a:fillRect/>
          </a:stretch>
        </p:blipFill>
        <p:spPr>
          <a:xfrm rot="10800000">
            <a:off x="511276" y="3110399"/>
            <a:ext cx="546925" cy="507249"/>
          </a:xfrm>
          <a:prstGeom prst="rect">
            <a:avLst/>
          </a:prstGeom>
          <a:noFill/>
          <a:ln>
            <a:noFill/>
          </a:ln>
        </p:spPr>
      </p:pic>
      <p:pic>
        <p:nvPicPr>
          <p:cNvPr id="60" name="Google Shape;60;p8"/>
          <p:cNvPicPr preferRelativeResize="0"/>
          <p:nvPr/>
        </p:nvPicPr>
        <p:blipFill>
          <a:blip r:embed="rId5">
            <a:alphaModFix/>
          </a:blip>
          <a:stretch>
            <a:fillRect/>
          </a:stretch>
        </p:blipFill>
        <p:spPr>
          <a:xfrm rot="-9793167">
            <a:off x="1047884" y="536005"/>
            <a:ext cx="866529" cy="1118426"/>
          </a:xfrm>
          <a:prstGeom prst="rect">
            <a:avLst/>
          </a:prstGeom>
          <a:noFill/>
          <a:ln>
            <a:noFill/>
          </a:ln>
        </p:spPr>
      </p:pic>
      <p:pic>
        <p:nvPicPr>
          <p:cNvPr id="61" name="Google Shape;61;p8"/>
          <p:cNvPicPr preferRelativeResize="0"/>
          <p:nvPr/>
        </p:nvPicPr>
        <p:blipFill>
          <a:blip r:embed="rId6">
            <a:alphaModFix/>
          </a:blip>
          <a:stretch>
            <a:fillRect/>
          </a:stretch>
        </p:blipFill>
        <p:spPr>
          <a:xfrm>
            <a:off x="8074150" y="1671896"/>
            <a:ext cx="305424" cy="304828"/>
          </a:xfrm>
          <a:prstGeom prst="rect">
            <a:avLst/>
          </a:prstGeom>
          <a:noFill/>
          <a:ln>
            <a:noFill/>
          </a:ln>
        </p:spPr>
      </p:pic>
      <p:sp>
        <p:nvSpPr>
          <p:cNvPr id="62" name="Google Shape;62;p8"/>
          <p:cNvSpPr txBox="1">
            <a:spLocks noGrp="1"/>
          </p:cNvSpPr>
          <p:nvPr>
            <p:ph type="title"/>
          </p:nvPr>
        </p:nvSpPr>
        <p:spPr>
          <a:xfrm>
            <a:off x="1809750" y="1371600"/>
            <a:ext cx="5524200" cy="238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500"/>
              <a:buNone/>
              <a:defRPr sz="6500"/>
            </a:lvl1pPr>
            <a:lvl2pPr lvl="1">
              <a:spcBef>
                <a:spcPts val="0"/>
              </a:spcBef>
              <a:spcAft>
                <a:spcPts val="0"/>
              </a:spcAft>
              <a:buSzPts val="5400"/>
              <a:buFont typeface="Poppins"/>
              <a:buNone/>
              <a:defRPr sz="5400" b="1">
                <a:latin typeface="Poppins"/>
                <a:ea typeface="Poppins"/>
                <a:cs typeface="Poppins"/>
                <a:sym typeface="Poppins"/>
              </a:defRPr>
            </a:lvl2pPr>
            <a:lvl3pPr lvl="2">
              <a:spcBef>
                <a:spcPts val="0"/>
              </a:spcBef>
              <a:spcAft>
                <a:spcPts val="0"/>
              </a:spcAft>
              <a:buSzPts val="5400"/>
              <a:buFont typeface="Poppins"/>
              <a:buNone/>
              <a:defRPr sz="5400" b="1">
                <a:latin typeface="Poppins"/>
                <a:ea typeface="Poppins"/>
                <a:cs typeface="Poppins"/>
                <a:sym typeface="Poppins"/>
              </a:defRPr>
            </a:lvl3pPr>
            <a:lvl4pPr lvl="3">
              <a:spcBef>
                <a:spcPts val="0"/>
              </a:spcBef>
              <a:spcAft>
                <a:spcPts val="0"/>
              </a:spcAft>
              <a:buSzPts val="5400"/>
              <a:buFont typeface="Poppins"/>
              <a:buNone/>
              <a:defRPr sz="5400" b="1">
                <a:latin typeface="Poppins"/>
                <a:ea typeface="Poppins"/>
                <a:cs typeface="Poppins"/>
                <a:sym typeface="Poppins"/>
              </a:defRPr>
            </a:lvl4pPr>
            <a:lvl5pPr lvl="4">
              <a:spcBef>
                <a:spcPts val="0"/>
              </a:spcBef>
              <a:spcAft>
                <a:spcPts val="0"/>
              </a:spcAft>
              <a:buSzPts val="5400"/>
              <a:buFont typeface="Poppins"/>
              <a:buNone/>
              <a:defRPr sz="5400" b="1">
                <a:latin typeface="Poppins"/>
                <a:ea typeface="Poppins"/>
                <a:cs typeface="Poppins"/>
                <a:sym typeface="Poppins"/>
              </a:defRPr>
            </a:lvl5pPr>
            <a:lvl6pPr lvl="5">
              <a:spcBef>
                <a:spcPts val="0"/>
              </a:spcBef>
              <a:spcAft>
                <a:spcPts val="0"/>
              </a:spcAft>
              <a:buSzPts val="5400"/>
              <a:buFont typeface="Poppins"/>
              <a:buNone/>
              <a:defRPr sz="5400" b="1">
                <a:latin typeface="Poppins"/>
                <a:ea typeface="Poppins"/>
                <a:cs typeface="Poppins"/>
                <a:sym typeface="Poppins"/>
              </a:defRPr>
            </a:lvl6pPr>
            <a:lvl7pPr lvl="6">
              <a:spcBef>
                <a:spcPts val="0"/>
              </a:spcBef>
              <a:spcAft>
                <a:spcPts val="0"/>
              </a:spcAft>
              <a:buSzPts val="5400"/>
              <a:buFont typeface="Poppins"/>
              <a:buNone/>
              <a:defRPr sz="5400" b="1">
                <a:latin typeface="Poppins"/>
                <a:ea typeface="Poppins"/>
                <a:cs typeface="Poppins"/>
                <a:sym typeface="Poppins"/>
              </a:defRPr>
            </a:lvl7pPr>
            <a:lvl8pPr lvl="7">
              <a:spcBef>
                <a:spcPts val="0"/>
              </a:spcBef>
              <a:spcAft>
                <a:spcPts val="0"/>
              </a:spcAft>
              <a:buSzPts val="5400"/>
              <a:buFont typeface="Poppins"/>
              <a:buNone/>
              <a:defRPr sz="5400" b="1">
                <a:latin typeface="Poppins"/>
                <a:ea typeface="Poppins"/>
                <a:cs typeface="Poppins"/>
                <a:sym typeface="Poppins"/>
              </a:defRPr>
            </a:lvl8pPr>
            <a:lvl9pPr lvl="8">
              <a:spcBef>
                <a:spcPts val="0"/>
              </a:spcBef>
              <a:spcAft>
                <a:spcPts val="0"/>
              </a:spcAft>
              <a:buSzPts val="5400"/>
              <a:buFont typeface="Poppins"/>
              <a:buNone/>
              <a:defRPr sz="5400" b="1">
                <a:latin typeface="Poppins"/>
                <a:ea typeface="Poppins"/>
                <a:cs typeface="Poppins"/>
                <a:sym typeface="Poppi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9"/>
          <p:cNvSpPr/>
          <p:nvPr/>
        </p:nvSpPr>
        <p:spPr>
          <a:xfrm>
            <a:off x="2550575" y="0"/>
            <a:ext cx="4042800" cy="822900"/>
          </a:xfrm>
          <a:prstGeom prst="rect">
            <a:avLst/>
          </a:prstGeom>
          <a:solidFill>
            <a:srgbClr val="BD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9"/>
          <p:cNvPicPr preferRelativeResize="0"/>
          <p:nvPr/>
        </p:nvPicPr>
        <p:blipFill>
          <a:blip r:embed="rId2">
            <a:alphaModFix/>
          </a:blip>
          <a:stretch>
            <a:fillRect/>
          </a:stretch>
        </p:blipFill>
        <p:spPr>
          <a:xfrm rot="-1890384">
            <a:off x="7624258" y="827436"/>
            <a:ext cx="987806" cy="691906"/>
          </a:xfrm>
          <a:prstGeom prst="rect">
            <a:avLst/>
          </a:prstGeom>
          <a:noFill/>
          <a:ln>
            <a:noFill/>
          </a:ln>
        </p:spPr>
      </p:pic>
      <p:pic>
        <p:nvPicPr>
          <p:cNvPr id="66" name="Google Shape;66;p9"/>
          <p:cNvPicPr preferRelativeResize="0"/>
          <p:nvPr/>
        </p:nvPicPr>
        <p:blipFill>
          <a:blip r:embed="rId3">
            <a:alphaModFix/>
          </a:blip>
          <a:stretch>
            <a:fillRect/>
          </a:stretch>
        </p:blipFill>
        <p:spPr>
          <a:xfrm rot="1006868">
            <a:off x="501971" y="3415322"/>
            <a:ext cx="866683" cy="1118656"/>
          </a:xfrm>
          <a:prstGeom prst="rect">
            <a:avLst/>
          </a:prstGeom>
          <a:noFill/>
          <a:ln>
            <a:noFill/>
          </a:ln>
        </p:spPr>
      </p:pic>
      <p:pic>
        <p:nvPicPr>
          <p:cNvPr id="67" name="Google Shape;67;p9"/>
          <p:cNvPicPr preferRelativeResize="0"/>
          <p:nvPr/>
        </p:nvPicPr>
        <p:blipFill>
          <a:blip r:embed="rId4">
            <a:alphaModFix/>
          </a:blip>
          <a:stretch>
            <a:fillRect/>
          </a:stretch>
        </p:blipFill>
        <p:spPr>
          <a:xfrm rot="10800000">
            <a:off x="432374" y="2257322"/>
            <a:ext cx="561701" cy="520950"/>
          </a:xfrm>
          <a:prstGeom prst="rect">
            <a:avLst/>
          </a:prstGeom>
          <a:noFill/>
          <a:ln>
            <a:noFill/>
          </a:ln>
        </p:spPr>
      </p:pic>
      <p:pic>
        <p:nvPicPr>
          <p:cNvPr id="68" name="Google Shape;68;p9"/>
          <p:cNvPicPr preferRelativeResize="0"/>
          <p:nvPr/>
        </p:nvPicPr>
        <p:blipFill rotWithShape="1">
          <a:blip r:embed="rId5">
            <a:alphaModFix/>
          </a:blip>
          <a:srcRect t="3145" r="34184" b="14927"/>
          <a:stretch/>
        </p:blipFill>
        <p:spPr>
          <a:xfrm>
            <a:off x="3268650" y="3159275"/>
            <a:ext cx="5875349" cy="1984225"/>
          </a:xfrm>
          <a:prstGeom prst="rect">
            <a:avLst/>
          </a:prstGeom>
          <a:noFill/>
          <a:ln>
            <a:noFill/>
          </a:ln>
        </p:spPr>
      </p:pic>
      <p:sp>
        <p:nvSpPr>
          <p:cNvPr id="69" name="Google Shape;69;p9"/>
          <p:cNvSpPr txBox="1">
            <a:spLocks noGrp="1"/>
          </p:cNvSpPr>
          <p:nvPr>
            <p:ph type="subTitle" idx="1"/>
          </p:nvPr>
        </p:nvSpPr>
        <p:spPr>
          <a:xfrm>
            <a:off x="2076550" y="1702812"/>
            <a:ext cx="4991100" cy="173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a:buNone/>
              <a:defRPr>
                <a:latin typeface="Montserrat"/>
                <a:ea typeface="Montserrat"/>
                <a:cs typeface="Montserrat"/>
                <a:sym typeface="Montserrat"/>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70" name="Google Shape;70;p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713232" y="3584448"/>
            <a:ext cx="5248800" cy="8595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2500"/>
              <a:buFont typeface="Poppins"/>
              <a:buNone/>
              <a:defRPr sz="2500" b="1">
                <a:latin typeface="Poppins"/>
                <a:ea typeface="Poppins"/>
                <a:cs typeface="Poppins"/>
                <a:sym typeface="Poppins"/>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Poppins Black"/>
              <a:buNone/>
              <a:defRPr sz="2800">
                <a:solidFill>
                  <a:schemeClr val="accent1"/>
                </a:solidFill>
                <a:latin typeface="Poppins Black"/>
                <a:ea typeface="Poppins Black"/>
                <a:cs typeface="Poppins Black"/>
                <a:sym typeface="Poppins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1pPr>
            <a:lvl2pPr marL="914400" lvl="1"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2pPr>
            <a:lvl3pPr marL="1371600" lvl="2"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3pPr>
            <a:lvl4pPr marL="1828800" lvl="3"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4pPr>
            <a:lvl5pPr marL="2286000" lvl="4"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5pPr>
            <a:lvl6pPr marL="2743200" lvl="5"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6pPr>
            <a:lvl7pPr marL="3200400" lvl="6"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7pPr>
            <a:lvl8pPr marL="3657600" lvl="7"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8pPr>
            <a:lvl9pPr marL="4114800" lvl="8" indent="-330200">
              <a:lnSpc>
                <a:spcPct val="115000"/>
              </a:lnSpc>
              <a:spcBef>
                <a:spcPts val="0"/>
              </a:spcBef>
              <a:spcAft>
                <a:spcPts val="0"/>
              </a:spcAft>
              <a:buClr>
                <a:schemeClr val="accent1"/>
              </a:buClr>
              <a:buSzPts val="1600"/>
              <a:buFont typeface="Montserrat Medium"/>
              <a:buChar char="■"/>
              <a:defRPr sz="1600">
                <a:solidFill>
                  <a:schemeClr val="accent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s.surveyplanet.com/duan32c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3"/>
        <p:cNvGrpSpPr/>
        <p:nvPr/>
      </p:nvGrpSpPr>
      <p:grpSpPr>
        <a:xfrm>
          <a:off x="0" y="0"/>
          <a:ext cx="0" cy="0"/>
          <a:chOff x="0" y="0"/>
          <a:chExt cx="0" cy="0"/>
        </a:xfrm>
      </p:grpSpPr>
      <p:sp>
        <p:nvSpPr>
          <p:cNvPr id="276" name="Google Shape;276;p32"/>
          <p:cNvSpPr txBox="1">
            <a:spLocks noGrp="1"/>
          </p:cNvSpPr>
          <p:nvPr>
            <p:ph type="subTitle" idx="1"/>
          </p:nvPr>
        </p:nvSpPr>
        <p:spPr>
          <a:xfrm>
            <a:off x="767139" y="3190093"/>
            <a:ext cx="7548362" cy="1459350"/>
          </a:xfrm>
          <a:prstGeom prst="rect">
            <a:avLst/>
          </a:prstGeom>
        </p:spPr>
        <p:txBody>
          <a:bodyPr spcFirstLastPara="1" wrap="square" lIns="91425" tIns="91425" rIns="91425" bIns="91425" anchor="t" anchorCtr="0">
            <a:noAutofit/>
          </a:bodyPr>
          <a:lstStyle/>
          <a:p>
            <a:pPr marL="0" indent="0" algn="ctr"/>
            <a:r>
              <a:rPr lang="en" sz="1800" b="1"/>
              <a:t>Dr. Rose Sakamoto DrPH, CCRN, ANP-BC</a:t>
            </a:r>
            <a:endParaRPr lang="en-US"/>
          </a:p>
          <a:p>
            <a:pPr marL="0" indent="0" algn="ctr">
              <a:lnSpc>
                <a:spcPct val="114999"/>
              </a:lnSpc>
            </a:pPr>
            <a:r>
              <a:rPr lang="en" sz="1800" b="1"/>
              <a:t>Teresa Martin RN,  Britney Nguyen </a:t>
            </a:r>
            <a:r>
              <a:rPr lang="en" sz="1800" b="1" err="1"/>
              <a:t>RNc</a:t>
            </a:r>
            <a:endParaRPr lang="en-US" sz="1800" b="1" err="1"/>
          </a:p>
          <a:p>
            <a:pPr marL="0" indent="0" algn="ctr">
              <a:lnSpc>
                <a:spcPct val="114999"/>
              </a:lnSpc>
            </a:pPr>
            <a:r>
              <a:rPr lang="en-US" sz="1800" b="1"/>
              <a:t>Bridget Mattle </a:t>
            </a:r>
            <a:r>
              <a:rPr lang="en-US" sz="1800" b="1" err="1"/>
              <a:t>RNc</a:t>
            </a:r>
            <a:r>
              <a:rPr lang="en-US" sz="1800" b="1"/>
              <a:t>, Cindy Guzman RN </a:t>
            </a:r>
          </a:p>
          <a:p>
            <a:pPr marL="0" indent="0" algn="ctr">
              <a:lnSpc>
                <a:spcPct val="114999"/>
              </a:lnSpc>
            </a:pPr>
            <a:r>
              <a:rPr lang="en-US" sz="1800" b="1"/>
              <a:t>Jovanna Galindo RN, </a:t>
            </a:r>
            <a:r>
              <a:rPr lang="en-US" sz="1800" b="1" err="1"/>
              <a:t>Rinin</a:t>
            </a:r>
            <a:r>
              <a:rPr lang="en-US" sz="1800" b="1"/>
              <a:t> Wang RN</a:t>
            </a:r>
          </a:p>
          <a:p>
            <a:pPr marL="0" indent="0" algn="ctr">
              <a:lnSpc>
                <a:spcPct val="114999"/>
              </a:lnSpc>
            </a:pPr>
            <a:endParaRPr lang="en"/>
          </a:p>
        </p:txBody>
      </p:sp>
      <p:pic>
        <p:nvPicPr>
          <p:cNvPr id="3" name="Picture 3" descr="Logo, company name&#10;&#10;Description automatically generated">
            <a:extLst>
              <a:ext uri="{FF2B5EF4-FFF2-40B4-BE49-F238E27FC236}">
                <a16:creationId xmlns:a16="http://schemas.microsoft.com/office/drawing/2014/main" id="{FC6A27D7-4B34-3E58-EFBD-31364666D96B}"/>
              </a:ext>
            </a:extLst>
          </p:cNvPr>
          <p:cNvPicPr>
            <a:picLocks noChangeAspect="1"/>
          </p:cNvPicPr>
          <p:nvPr/>
        </p:nvPicPr>
        <p:blipFill>
          <a:blip r:embed="rId3"/>
          <a:stretch>
            <a:fillRect/>
          </a:stretch>
        </p:blipFill>
        <p:spPr>
          <a:xfrm>
            <a:off x="1912109" y="381528"/>
            <a:ext cx="5495720" cy="26556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subTitle" idx="1"/>
          </p:nvPr>
        </p:nvSpPr>
        <p:spPr>
          <a:xfrm>
            <a:off x="1641963" y="1557262"/>
            <a:ext cx="6217313" cy="2176900"/>
          </a:xfrm>
          <a:prstGeom prst="rect">
            <a:avLst/>
          </a:prstGeom>
        </p:spPr>
        <p:txBody>
          <a:bodyPr spcFirstLastPara="1" wrap="square" lIns="91425" tIns="91425" rIns="91425" bIns="91425" anchor="t" anchorCtr="0">
            <a:noAutofit/>
          </a:bodyPr>
          <a:lstStyle/>
          <a:p>
            <a:pPr>
              <a:lnSpc>
                <a:spcPct val="114999"/>
              </a:lnSpc>
              <a:buNone/>
            </a:pPr>
            <a:r>
              <a:rPr lang="en" sz="9600" b="1" dirty="0">
                <a:solidFill>
                  <a:srgbClr val="C74F0A"/>
                </a:solidFill>
              </a:rPr>
              <a:t>THANKS!</a:t>
            </a:r>
            <a:endParaRPr lang="en-US" sz="9600" dirty="0">
              <a:solidFill>
                <a:srgbClr val="C74F0A"/>
              </a:solidFill>
            </a:endParaRPr>
          </a:p>
          <a:p>
            <a:pPr marL="0" lvl="0" indent="0" algn="l">
              <a:lnSpc>
                <a:spcPct val="114999"/>
              </a:lnSpc>
              <a:spcBef>
                <a:spcPts val="1600"/>
              </a:spcBef>
              <a:spcAft>
                <a:spcPts val="1200"/>
              </a:spcAft>
              <a:buFont typeface="Rokkitt"/>
              <a:buNone/>
            </a:pPr>
            <a:endParaRPr lang="en-US" dirty="0">
              <a:solidFill>
                <a:schemeClr val="accent3"/>
              </a:solidFill>
            </a:endParaRPr>
          </a:p>
        </p:txBody>
      </p:sp>
      <p:sp>
        <p:nvSpPr>
          <p:cNvPr id="284" name="Google Shape;284;p33"/>
          <p:cNvSpPr txBox="1">
            <a:spLocks noGrp="1"/>
          </p:cNvSpPr>
          <p:nvPr>
            <p:ph type="title"/>
          </p:nvPr>
        </p:nvSpPr>
        <p:spPr>
          <a:xfrm>
            <a:off x="817979" y="147781"/>
            <a:ext cx="7717500" cy="572700"/>
          </a:xfrm>
          <a:prstGeom prst="rect">
            <a:avLst/>
          </a:prstGeom>
        </p:spPr>
        <p:txBody>
          <a:bodyPr spcFirstLastPara="1" wrap="square" lIns="91425" tIns="91425" rIns="91425" bIns="91425" anchor="t" anchorCtr="0">
            <a:noAutofit/>
          </a:bodyPr>
          <a:lstStyle/>
          <a:p>
            <a:r>
              <a:rPr lang="en" dirty="0"/>
              <a:t>Come volunteer for Fall '22!</a:t>
            </a:r>
          </a:p>
        </p:txBody>
      </p:sp>
      <p:pic>
        <p:nvPicPr>
          <p:cNvPr id="2" name="Picture 2" descr="Logo, company name&#10;&#10;Description automatically generated">
            <a:extLst>
              <a:ext uri="{FF2B5EF4-FFF2-40B4-BE49-F238E27FC236}">
                <a16:creationId xmlns:a16="http://schemas.microsoft.com/office/drawing/2014/main" id="{8E46ABCB-D0AC-DEE3-A9DE-38E9814EC1CB}"/>
              </a:ext>
            </a:extLst>
          </p:cNvPr>
          <p:cNvPicPr>
            <a:picLocks noChangeAspect="1"/>
          </p:cNvPicPr>
          <p:nvPr/>
        </p:nvPicPr>
        <p:blipFill>
          <a:blip r:embed="rId3"/>
          <a:stretch>
            <a:fillRect/>
          </a:stretch>
        </p:blipFill>
        <p:spPr>
          <a:xfrm>
            <a:off x="7010400" y="4005036"/>
            <a:ext cx="2743200" cy="1959429"/>
          </a:xfrm>
          <a:prstGeom prst="rect">
            <a:avLst/>
          </a:prstGeom>
        </p:spPr>
      </p:pic>
    </p:spTree>
    <p:extLst>
      <p:ext uri="{BB962C8B-B14F-4D97-AF65-F5344CB8AC3E}">
        <p14:creationId xmlns:p14="http://schemas.microsoft.com/office/powerpoint/2010/main" val="216242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3"/>
          <p:cNvSpPr txBox="1">
            <a:spLocks noGrp="1"/>
          </p:cNvSpPr>
          <p:nvPr>
            <p:ph type="title"/>
          </p:nvPr>
        </p:nvSpPr>
        <p:spPr>
          <a:xfrm>
            <a:off x="713250" y="146763"/>
            <a:ext cx="7717500" cy="572700"/>
          </a:xfrm>
          <a:prstGeom prst="rect">
            <a:avLst/>
          </a:prstGeom>
        </p:spPr>
        <p:txBody>
          <a:bodyPr spcFirstLastPara="1" wrap="square" lIns="91425" tIns="91425" rIns="91425" bIns="91425" anchor="t" anchorCtr="0">
            <a:noAutofit/>
          </a:bodyPr>
          <a:lstStyle/>
          <a:p>
            <a:r>
              <a:rPr lang="en" dirty="0"/>
              <a:t>RAP COORDINATOR</a:t>
            </a:r>
          </a:p>
        </p:txBody>
      </p:sp>
      <p:pic>
        <p:nvPicPr>
          <p:cNvPr id="2" name="Picture 2" descr="Graphical user interface, text, application&#10;&#10;Description automatically generated">
            <a:extLst>
              <a:ext uri="{FF2B5EF4-FFF2-40B4-BE49-F238E27FC236}">
                <a16:creationId xmlns:a16="http://schemas.microsoft.com/office/drawing/2014/main" id="{FBAE363A-F4F4-C21C-4585-D7767C4649A3}"/>
              </a:ext>
            </a:extLst>
          </p:cNvPr>
          <p:cNvPicPr>
            <a:picLocks noChangeAspect="1"/>
          </p:cNvPicPr>
          <p:nvPr/>
        </p:nvPicPr>
        <p:blipFill>
          <a:blip r:embed="rId3"/>
          <a:stretch>
            <a:fillRect/>
          </a:stretch>
        </p:blipFill>
        <p:spPr>
          <a:xfrm>
            <a:off x="1112839" y="1203053"/>
            <a:ext cx="6632574" cy="3507334"/>
          </a:xfrm>
          <a:prstGeom prst="rect">
            <a:avLst/>
          </a:prstGeom>
        </p:spPr>
      </p:pic>
    </p:spTree>
    <p:extLst>
      <p:ext uri="{BB962C8B-B14F-4D97-AF65-F5344CB8AC3E}">
        <p14:creationId xmlns:p14="http://schemas.microsoft.com/office/powerpoint/2010/main" val="133636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3"/>
          <p:cNvSpPr txBox="1">
            <a:spLocks noGrp="1"/>
          </p:cNvSpPr>
          <p:nvPr>
            <p:ph type="title"/>
          </p:nvPr>
        </p:nvSpPr>
        <p:spPr>
          <a:xfrm>
            <a:off x="892519" y="104367"/>
            <a:ext cx="7717500" cy="572700"/>
          </a:xfrm>
          <a:prstGeom prst="rect">
            <a:avLst/>
          </a:prstGeom>
        </p:spPr>
        <p:txBody>
          <a:bodyPr spcFirstLastPara="1" wrap="square" lIns="91425" tIns="91425" rIns="91425" bIns="91425" anchor="t" anchorCtr="0">
            <a:noAutofit/>
          </a:bodyPr>
          <a:lstStyle/>
          <a:p>
            <a:r>
              <a:rPr lang="en" dirty="0"/>
              <a:t>MEMBERS </a:t>
            </a:r>
          </a:p>
        </p:txBody>
      </p:sp>
      <p:pic>
        <p:nvPicPr>
          <p:cNvPr id="2" name="Picture 2" descr="A picture containing text, posing, different, various&#10;&#10;Description automatically generated">
            <a:extLst>
              <a:ext uri="{FF2B5EF4-FFF2-40B4-BE49-F238E27FC236}">
                <a16:creationId xmlns:a16="http://schemas.microsoft.com/office/drawing/2014/main" id="{474517B8-07D7-3A35-5C3D-545EE9B95980}"/>
              </a:ext>
            </a:extLst>
          </p:cNvPr>
          <p:cNvPicPr>
            <a:picLocks noChangeAspect="1"/>
          </p:cNvPicPr>
          <p:nvPr/>
        </p:nvPicPr>
        <p:blipFill>
          <a:blip r:embed="rId3"/>
          <a:stretch>
            <a:fillRect/>
          </a:stretch>
        </p:blipFill>
        <p:spPr>
          <a:xfrm>
            <a:off x="1231900" y="1080817"/>
            <a:ext cx="6902450" cy="3854993"/>
          </a:xfrm>
          <a:prstGeom prst="rect">
            <a:avLst/>
          </a:prstGeom>
        </p:spPr>
      </p:pic>
    </p:spTree>
    <p:extLst>
      <p:ext uri="{BB962C8B-B14F-4D97-AF65-F5344CB8AC3E}">
        <p14:creationId xmlns:p14="http://schemas.microsoft.com/office/powerpoint/2010/main" val="219680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title" idx="3"/>
          </p:nvPr>
        </p:nvSpPr>
        <p:spPr>
          <a:xfrm>
            <a:off x="5892070" y="1170432"/>
            <a:ext cx="8961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290" name="Google Shape;290;p34"/>
          <p:cNvSpPr txBox="1">
            <a:spLocks noGrp="1"/>
          </p:cNvSpPr>
          <p:nvPr>
            <p:ph type="title"/>
          </p:nvPr>
        </p:nvSpPr>
        <p:spPr>
          <a:xfrm>
            <a:off x="2392980" y="2780520"/>
            <a:ext cx="8961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291" name="Google Shape;291;p34"/>
          <p:cNvSpPr txBox="1">
            <a:spLocks noGrp="1"/>
          </p:cNvSpPr>
          <p:nvPr>
            <p:ph type="title" idx="2"/>
          </p:nvPr>
        </p:nvSpPr>
        <p:spPr>
          <a:xfrm>
            <a:off x="5892070" y="2781460"/>
            <a:ext cx="8961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292" name="Google Shape;292;p34"/>
          <p:cNvSpPr txBox="1">
            <a:spLocks noGrp="1"/>
          </p:cNvSpPr>
          <p:nvPr>
            <p:ph type="title" idx="4"/>
          </p:nvPr>
        </p:nvSpPr>
        <p:spPr>
          <a:xfrm>
            <a:off x="2392980" y="1170432"/>
            <a:ext cx="8961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293" name="Google Shape;293;p34"/>
          <p:cNvSpPr txBox="1">
            <a:spLocks noGrp="1"/>
          </p:cNvSpPr>
          <p:nvPr>
            <p:ph type="title" idx="5"/>
          </p:nvPr>
        </p:nvSpPr>
        <p:spPr>
          <a:xfrm>
            <a:off x="1069800" y="0"/>
            <a:ext cx="7004400" cy="1651286"/>
          </a:xfrm>
          <a:prstGeom prst="rect">
            <a:avLst/>
          </a:prstGeom>
        </p:spPr>
        <p:txBody>
          <a:bodyPr spcFirstLastPara="1" wrap="square" lIns="91425" tIns="91425" rIns="91425" bIns="91425" anchor="t" anchorCtr="0">
            <a:noAutofit/>
          </a:bodyPr>
          <a:lstStyle/>
          <a:p>
            <a:r>
              <a:rPr lang="en" sz="2400" dirty="0"/>
              <a:t>Robust Aging Program: </a:t>
            </a:r>
            <a:br>
              <a:rPr lang="en" sz="2400" dirty="0"/>
            </a:br>
            <a:r>
              <a:rPr lang="en" sz="2400" dirty="0"/>
              <a:t>The Vision</a:t>
            </a:r>
            <a:endParaRPr sz="2400" dirty="0"/>
          </a:p>
        </p:txBody>
      </p:sp>
      <p:sp>
        <p:nvSpPr>
          <p:cNvPr id="294" name="Google Shape;294;p34"/>
          <p:cNvSpPr txBox="1">
            <a:spLocks noGrp="1"/>
          </p:cNvSpPr>
          <p:nvPr>
            <p:ph type="subTitle" idx="1"/>
          </p:nvPr>
        </p:nvSpPr>
        <p:spPr>
          <a:xfrm>
            <a:off x="1317930" y="1714683"/>
            <a:ext cx="3046200" cy="1067005"/>
          </a:xfrm>
          <a:prstGeom prst="rect">
            <a:avLst/>
          </a:prstGeom>
        </p:spPr>
        <p:txBody>
          <a:bodyPr spcFirstLastPara="1" wrap="square" lIns="91425" tIns="91425" rIns="91425" bIns="91425" anchor="t" anchorCtr="0">
            <a:noAutofit/>
          </a:bodyPr>
          <a:lstStyle/>
          <a:p>
            <a:pPr marL="0" indent="0">
              <a:spcAft>
                <a:spcPts val="1200"/>
              </a:spcAft>
            </a:pPr>
            <a:r>
              <a:rPr lang="en"/>
              <a:t>Dr. Sakamoto: SON engagement with the aging population</a:t>
            </a:r>
          </a:p>
        </p:txBody>
      </p:sp>
      <p:sp>
        <p:nvSpPr>
          <p:cNvPr id="295" name="Google Shape;295;p34"/>
          <p:cNvSpPr txBox="1">
            <a:spLocks noGrp="1"/>
          </p:cNvSpPr>
          <p:nvPr>
            <p:ph type="subTitle" idx="6"/>
          </p:nvPr>
        </p:nvSpPr>
        <p:spPr>
          <a:xfrm>
            <a:off x="4816420" y="1744762"/>
            <a:ext cx="3047400" cy="417300"/>
          </a:xfrm>
          <a:prstGeom prst="rect">
            <a:avLst/>
          </a:prstGeom>
        </p:spPr>
        <p:txBody>
          <a:bodyPr spcFirstLastPara="1" wrap="square" lIns="91425" tIns="91425" rIns="91425" bIns="91425" anchor="t" anchorCtr="0">
            <a:noAutofit/>
          </a:bodyPr>
          <a:lstStyle/>
          <a:p>
            <a:pPr marL="0" indent="0">
              <a:spcAft>
                <a:spcPts val="1200"/>
              </a:spcAft>
            </a:pPr>
            <a:r>
              <a:rPr lang="en"/>
              <a:t>Partnership: OLLI</a:t>
            </a:r>
          </a:p>
        </p:txBody>
      </p:sp>
      <p:sp>
        <p:nvSpPr>
          <p:cNvPr id="297" name="Google Shape;297;p34"/>
          <p:cNvSpPr txBox="1">
            <a:spLocks noGrp="1"/>
          </p:cNvSpPr>
          <p:nvPr>
            <p:ph type="subTitle" idx="8"/>
          </p:nvPr>
        </p:nvSpPr>
        <p:spPr>
          <a:xfrm>
            <a:off x="4817620" y="2063421"/>
            <a:ext cx="3045000" cy="714600"/>
          </a:xfrm>
          <a:prstGeom prst="rect">
            <a:avLst/>
          </a:prstGeom>
        </p:spPr>
        <p:txBody>
          <a:bodyPr spcFirstLastPara="1" wrap="square" lIns="91425" tIns="91425" rIns="91425" bIns="91425" anchor="t" anchorCtr="0">
            <a:noAutofit/>
          </a:bodyPr>
          <a:lstStyle/>
          <a:p>
            <a:pPr marL="0" indent="0">
              <a:spcAft>
                <a:spcPts val="1200"/>
              </a:spcAft>
            </a:pPr>
            <a:r>
              <a:rPr lang="en"/>
              <a:t>Osher Life Long Learning Institute at CSUF </a:t>
            </a:r>
          </a:p>
        </p:txBody>
      </p:sp>
      <p:sp>
        <p:nvSpPr>
          <p:cNvPr id="298" name="Google Shape;298;p34"/>
          <p:cNvSpPr txBox="1">
            <a:spLocks noGrp="1"/>
          </p:cNvSpPr>
          <p:nvPr>
            <p:ph type="subTitle" idx="9"/>
          </p:nvPr>
        </p:nvSpPr>
        <p:spPr>
          <a:xfrm>
            <a:off x="1317930" y="3215011"/>
            <a:ext cx="3046200" cy="417300"/>
          </a:xfrm>
          <a:prstGeom prst="rect">
            <a:avLst/>
          </a:prstGeom>
        </p:spPr>
        <p:txBody>
          <a:bodyPr spcFirstLastPara="1" wrap="square" lIns="91425" tIns="91425" rIns="91425" bIns="91425" anchor="t" anchorCtr="0">
            <a:noAutofit/>
          </a:bodyPr>
          <a:lstStyle/>
          <a:p>
            <a:pPr marL="0" indent="0">
              <a:lnSpc>
                <a:spcPct val="114999"/>
              </a:lnSpc>
              <a:spcAft>
                <a:spcPts val="1200"/>
              </a:spcAft>
            </a:pPr>
            <a:r>
              <a:rPr lang="en"/>
              <a:t>Services: Clinic</a:t>
            </a:r>
          </a:p>
        </p:txBody>
      </p:sp>
      <p:sp>
        <p:nvSpPr>
          <p:cNvPr id="299" name="Google Shape;299;p34"/>
          <p:cNvSpPr txBox="1">
            <a:spLocks noGrp="1"/>
          </p:cNvSpPr>
          <p:nvPr>
            <p:ph type="subTitle" idx="13"/>
          </p:nvPr>
        </p:nvSpPr>
        <p:spPr>
          <a:xfrm>
            <a:off x="4816420" y="3215011"/>
            <a:ext cx="3047400" cy="417300"/>
          </a:xfrm>
          <a:prstGeom prst="rect">
            <a:avLst/>
          </a:prstGeom>
        </p:spPr>
        <p:txBody>
          <a:bodyPr spcFirstLastPara="1" wrap="square" lIns="91425" tIns="91425" rIns="91425" bIns="91425" anchor="t" anchorCtr="0">
            <a:noAutofit/>
          </a:bodyPr>
          <a:lstStyle/>
          <a:p>
            <a:pPr marL="0" indent="0">
              <a:spcAft>
                <a:spcPts val="1200"/>
              </a:spcAft>
            </a:pPr>
            <a:r>
              <a:rPr lang="en"/>
              <a:t>Education: Gero Nursing</a:t>
            </a:r>
          </a:p>
        </p:txBody>
      </p:sp>
      <p:sp>
        <p:nvSpPr>
          <p:cNvPr id="300" name="Google Shape;300;p34"/>
          <p:cNvSpPr txBox="1">
            <a:spLocks noGrp="1"/>
          </p:cNvSpPr>
          <p:nvPr>
            <p:ph type="subTitle" idx="14"/>
          </p:nvPr>
        </p:nvSpPr>
        <p:spPr>
          <a:xfrm>
            <a:off x="1318530" y="3635938"/>
            <a:ext cx="3045000" cy="1424366"/>
          </a:xfrm>
          <a:prstGeom prst="rect">
            <a:avLst/>
          </a:prstGeom>
        </p:spPr>
        <p:txBody>
          <a:bodyPr spcFirstLastPara="1" wrap="square" lIns="91425" tIns="91425" rIns="91425" bIns="91425" anchor="t" anchorCtr="0">
            <a:noAutofit/>
          </a:bodyPr>
          <a:lstStyle/>
          <a:p>
            <a:pPr marL="0" indent="0">
              <a:lnSpc>
                <a:spcPct val="100000"/>
              </a:lnSpc>
              <a:spcAft>
                <a:spcPts val="1200"/>
              </a:spcAft>
            </a:pPr>
            <a:r>
              <a:rPr lang="en" sz="1400" dirty="0"/>
              <a:t>Basic First Aid</a:t>
            </a:r>
            <a:endParaRPr lang="en-US" sz="1400"/>
          </a:p>
          <a:p>
            <a:pPr marL="0" indent="0">
              <a:lnSpc>
                <a:spcPct val="100000"/>
              </a:lnSpc>
              <a:spcAft>
                <a:spcPts val="1200"/>
              </a:spcAft>
            </a:pPr>
            <a:r>
              <a:rPr lang="en" sz="1400" dirty="0"/>
              <a:t>Referrals and resources</a:t>
            </a:r>
          </a:p>
          <a:p>
            <a:pPr marL="0" indent="0">
              <a:lnSpc>
                <a:spcPct val="100000"/>
              </a:lnSpc>
              <a:spcAft>
                <a:spcPts val="1200"/>
              </a:spcAft>
            </a:pPr>
            <a:r>
              <a:rPr lang="en" sz="1400" dirty="0"/>
              <a:t>BP  Checks, Health Assessments</a:t>
            </a:r>
          </a:p>
          <a:p>
            <a:pPr marL="0" indent="0">
              <a:lnSpc>
                <a:spcPct val="100000"/>
              </a:lnSpc>
              <a:spcAft>
                <a:spcPts val="1200"/>
              </a:spcAft>
            </a:pPr>
            <a:endParaRPr lang="en" sz="1400" dirty="0"/>
          </a:p>
        </p:txBody>
      </p:sp>
      <p:sp>
        <p:nvSpPr>
          <p:cNvPr id="301" name="Google Shape;301;p34"/>
          <p:cNvSpPr txBox="1">
            <a:spLocks noGrp="1"/>
          </p:cNvSpPr>
          <p:nvPr>
            <p:ph type="subTitle" idx="15"/>
          </p:nvPr>
        </p:nvSpPr>
        <p:spPr>
          <a:xfrm>
            <a:off x="4817620" y="3635938"/>
            <a:ext cx="3045000" cy="1470454"/>
          </a:xfrm>
          <a:prstGeom prst="rect">
            <a:avLst/>
          </a:prstGeom>
        </p:spPr>
        <p:txBody>
          <a:bodyPr spcFirstLastPara="1" wrap="square" lIns="91425" tIns="91425" rIns="91425" bIns="91425" anchor="t" anchorCtr="0">
            <a:noAutofit/>
          </a:bodyPr>
          <a:lstStyle/>
          <a:p>
            <a:pPr marL="0" indent="0">
              <a:lnSpc>
                <a:spcPct val="114999"/>
              </a:lnSpc>
              <a:spcAft>
                <a:spcPts val="1200"/>
              </a:spcAft>
            </a:pPr>
            <a:r>
              <a:rPr lang="en" sz="1400" dirty="0"/>
              <a:t>Medication counseling</a:t>
            </a:r>
          </a:p>
          <a:p>
            <a:pPr marL="0" indent="0">
              <a:lnSpc>
                <a:spcPct val="114999"/>
              </a:lnSpc>
              <a:spcAft>
                <a:spcPts val="1200"/>
              </a:spcAft>
            </a:pPr>
            <a:r>
              <a:rPr lang="en" sz="1400" dirty="0"/>
              <a:t>Vitamin D Study</a:t>
            </a:r>
          </a:p>
          <a:p>
            <a:pPr marL="0" indent="0">
              <a:lnSpc>
                <a:spcPct val="114999"/>
              </a:lnSpc>
              <a:spcAft>
                <a:spcPts val="1200"/>
              </a:spcAft>
            </a:pPr>
            <a:r>
              <a:rPr lang="en" sz="1400" dirty="0"/>
              <a:t>On-line education seminars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subTitle" idx="1"/>
          </p:nvPr>
        </p:nvSpPr>
        <p:spPr>
          <a:xfrm>
            <a:off x="713275" y="1025450"/>
            <a:ext cx="7717500" cy="3573900"/>
          </a:xfrm>
          <a:prstGeom prst="rect">
            <a:avLst/>
          </a:prstGeom>
        </p:spPr>
        <p:txBody>
          <a:bodyPr spcFirstLastPara="1" wrap="square" lIns="91425" tIns="91425" rIns="91425" bIns="91425" anchor="t" anchorCtr="0">
            <a:noAutofit/>
          </a:bodyPr>
          <a:lstStyle/>
          <a:p>
            <a:pPr marL="0" indent="0">
              <a:lnSpc>
                <a:spcPct val="100000"/>
              </a:lnSpc>
              <a:spcBef>
                <a:spcPts val="1600"/>
              </a:spcBef>
              <a:spcAft>
                <a:spcPts val="1200"/>
              </a:spcAft>
              <a:buNone/>
            </a:pPr>
            <a:r>
              <a:rPr lang="en-US" sz="2000" b="1" u="sng" dirty="0">
                <a:solidFill>
                  <a:schemeClr val="accent2"/>
                </a:solidFill>
              </a:rPr>
              <a:t>The Purpose:</a:t>
            </a:r>
            <a:endParaRPr lang="en-US" sz="2000">
              <a:solidFill>
                <a:schemeClr val="accent2"/>
              </a:solidFill>
            </a:endParaRPr>
          </a:p>
          <a:p>
            <a:pPr marL="228600" indent="-228600">
              <a:lnSpc>
                <a:spcPct val="100000"/>
              </a:lnSpc>
              <a:spcAft>
                <a:spcPts val="1200"/>
              </a:spcAft>
              <a:buFont typeface="Wingdings"/>
              <a:buChar char="Ø"/>
            </a:pPr>
            <a:r>
              <a:rPr lang="en-US" sz="1600" dirty="0">
                <a:solidFill>
                  <a:schemeClr val="tx1"/>
                </a:solidFill>
              </a:rPr>
              <a:t>Provide basic health assessment and community resources </a:t>
            </a:r>
          </a:p>
          <a:p>
            <a:pPr marL="228600" indent="-228600">
              <a:lnSpc>
                <a:spcPct val="100000"/>
              </a:lnSpc>
              <a:spcAft>
                <a:spcPts val="1200"/>
              </a:spcAft>
              <a:buFont typeface="Wingdings"/>
              <a:buChar char="Ø"/>
            </a:pPr>
            <a:r>
              <a:rPr lang="en-US" sz="1600" dirty="0">
                <a:solidFill>
                  <a:schemeClr val="tx1"/>
                </a:solidFill>
              </a:rPr>
              <a:t>Promote healthy behaviors to minimize chronic conditions through education</a:t>
            </a:r>
          </a:p>
          <a:p>
            <a:pPr marL="0" indent="0">
              <a:lnSpc>
                <a:spcPct val="100000"/>
              </a:lnSpc>
              <a:spcAft>
                <a:spcPts val="1200"/>
              </a:spcAft>
              <a:buNone/>
            </a:pPr>
            <a:r>
              <a:rPr lang="en-US" sz="2000" b="1" u="sng" dirty="0">
                <a:solidFill>
                  <a:schemeClr val="accent2"/>
                </a:solidFill>
              </a:rPr>
              <a:t>Why this is important in the SON?</a:t>
            </a:r>
          </a:p>
          <a:p>
            <a:pPr marL="171450" indent="-171450">
              <a:lnSpc>
                <a:spcPct val="150000"/>
              </a:lnSpc>
              <a:spcAft>
                <a:spcPts val="1200"/>
              </a:spcAft>
              <a:buFont typeface="Wingdings"/>
              <a:buChar char="Ø"/>
            </a:pPr>
            <a:r>
              <a:rPr lang="en-US" sz="1600" dirty="0">
                <a:solidFill>
                  <a:schemeClr val="tx1"/>
                </a:solidFill>
              </a:rPr>
              <a:t>As the number of older adults in our community continues to grow, the SON has a responsibility to provide resources including assessment and health information to promote robust aging among this population.</a:t>
            </a:r>
          </a:p>
        </p:txBody>
      </p:sp>
      <p:sp>
        <p:nvSpPr>
          <p:cNvPr id="284" name="Google Shape;284;p33"/>
          <p:cNvSpPr txBox="1">
            <a:spLocks noGrp="1"/>
          </p:cNvSpPr>
          <p:nvPr>
            <p:ph type="title"/>
          </p:nvPr>
        </p:nvSpPr>
        <p:spPr>
          <a:xfrm>
            <a:off x="713225" y="108141"/>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INTRODUCTION</a:t>
            </a:r>
          </a:p>
        </p:txBody>
      </p:sp>
      <p:pic>
        <p:nvPicPr>
          <p:cNvPr id="2" name="Picture 2" descr="Logo, company name&#10;&#10;Description automatically generated">
            <a:extLst>
              <a:ext uri="{FF2B5EF4-FFF2-40B4-BE49-F238E27FC236}">
                <a16:creationId xmlns:a16="http://schemas.microsoft.com/office/drawing/2014/main" id="{42923FD9-FFBE-E37C-2FC6-9D4B8D0EA31F}"/>
              </a:ext>
            </a:extLst>
          </p:cNvPr>
          <p:cNvPicPr>
            <a:picLocks noChangeAspect="1"/>
          </p:cNvPicPr>
          <p:nvPr/>
        </p:nvPicPr>
        <p:blipFill>
          <a:blip r:embed="rId3"/>
          <a:stretch>
            <a:fillRect/>
          </a:stretch>
        </p:blipFill>
        <p:spPr>
          <a:xfrm>
            <a:off x="7010400" y="4005036"/>
            <a:ext cx="2743200" cy="1959429"/>
          </a:xfrm>
          <a:prstGeom prst="rect">
            <a:avLst/>
          </a:prstGeom>
        </p:spPr>
      </p:pic>
    </p:spTree>
    <p:extLst>
      <p:ext uri="{BB962C8B-B14F-4D97-AF65-F5344CB8AC3E}">
        <p14:creationId xmlns:p14="http://schemas.microsoft.com/office/powerpoint/2010/main" val="189947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0302-6946-56DF-933E-D3D63E517590}"/>
              </a:ext>
            </a:extLst>
          </p:cNvPr>
          <p:cNvSpPr>
            <a:spLocks noGrp="1"/>
          </p:cNvSpPr>
          <p:nvPr>
            <p:ph type="title"/>
          </p:nvPr>
        </p:nvSpPr>
        <p:spPr>
          <a:xfrm>
            <a:off x="713275" y="210177"/>
            <a:ext cx="7717500" cy="572700"/>
          </a:xfrm>
        </p:spPr>
        <p:txBody>
          <a:bodyPr/>
          <a:lstStyle/>
          <a:p>
            <a:r>
              <a:rPr lang="en-US" sz="2400" dirty="0"/>
              <a:t>SCHOOL OF NURSING STUDENTS</a:t>
            </a:r>
          </a:p>
        </p:txBody>
      </p:sp>
      <p:sp>
        <p:nvSpPr>
          <p:cNvPr id="3" name="Subtitle 2">
            <a:extLst>
              <a:ext uri="{FF2B5EF4-FFF2-40B4-BE49-F238E27FC236}">
                <a16:creationId xmlns:a16="http://schemas.microsoft.com/office/drawing/2014/main" id="{6D90871E-F117-14EF-0987-5BC45B04A480}"/>
              </a:ext>
            </a:extLst>
          </p:cNvPr>
          <p:cNvSpPr>
            <a:spLocks noGrp="1"/>
          </p:cNvSpPr>
          <p:nvPr>
            <p:ph type="subTitle" idx="1"/>
          </p:nvPr>
        </p:nvSpPr>
        <p:spPr/>
        <p:txBody>
          <a:bodyPr/>
          <a:lstStyle/>
          <a:p>
            <a:pPr marL="127000" indent="0">
              <a:buNone/>
            </a:pPr>
            <a:r>
              <a:rPr lang="en-US" sz="2000" b="1" u="sng" dirty="0">
                <a:solidFill>
                  <a:srgbClr val="C74F0A"/>
                </a:solidFill>
              </a:rPr>
              <a:t>Opportunity :</a:t>
            </a:r>
          </a:p>
          <a:p>
            <a:pPr marL="127000" indent="0">
              <a:lnSpc>
                <a:spcPct val="114999"/>
              </a:lnSpc>
              <a:buNone/>
            </a:pPr>
            <a:endParaRPr lang="en-US" sz="2000" b="1" u="sng" dirty="0">
              <a:solidFill>
                <a:srgbClr val="C74F0A"/>
              </a:solidFill>
            </a:endParaRPr>
          </a:p>
          <a:p>
            <a:pPr marL="412750" indent="-285750">
              <a:lnSpc>
                <a:spcPct val="114999"/>
              </a:lnSpc>
              <a:buFont typeface="Wingdings"/>
              <a:buChar char="Ø"/>
            </a:pPr>
            <a:r>
              <a:rPr lang="en-US" sz="1600" dirty="0"/>
              <a:t>Serve as a practicum/internship </a:t>
            </a:r>
          </a:p>
          <a:p>
            <a:pPr marL="127000" indent="0">
              <a:lnSpc>
                <a:spcPct val="114999"/>
              </a:lnSpc>
              <a:buNone/>
            </a:pPr>
            <a:r>
              <a:rPr lang="en-US" sz="1600" dirty="0"/>
              <a:t>     for undergraduate and graduate</a:t>
            </a:r>
          </a:p>
          <a:p>
            <a:pPr marL="127000" indent="0">
              <a:lnSpc>
                <a:spcPct val="114999"/>
              </a:lnSpc>
              <a:buNone/>
            </a:pPr>
            <a:r>
              <a:rPr lang="en-US" sz="1600" dirty="0"/>
              <a:t>     nursing students </a:t>
            </a:r>
          </a:p>
          <a:p>
            <a:pPr marL="127000" indent="0">
              <a:lnSpc>
                <a:spcPct val="114999"/>
              </a:lnSpc>
              <a:buNone/>
            </a:pPr>
            <a:endParaRPr lang="en-US" sz="1600" dirty="0"/>
          </a:p>
          <a:p>
            <a:pPr marL="469900" indent="-342900">
              <a:lnSpc>
                <a:spcPct val="114999"/>
              </a:lnSpc>
              <a:buFont typeface="Wingdings"/>
              <a:buChar char="Ø"/>
            </a:pPr>
            <a:r>
              <a:rPr lang="en-US" sz="1600" dirty="0"/>
              <a:t>Psychosocial &amp; physical assessment skills </a:t>
            </a:r>
          </a:p>
          <a:p>
            <a:pPr marL="469900" indent="-342900">
              <a:lnSpc>
                <a:spcPct val="114999"/>
              </a:lnSpc>
              <a:buFont typeface="Wingdings"/>
              <a:buChar char="Ø"/>
            </a:pPr>
            <a:r>
              <a:rPr lang="en-US" sz="1600" dirty="0"/>
              <a:t>Exploration of health care resources </a:t>
            </a:r>
          </a:p>
          <a:p>
            <a:pPr marL="469900" indent="-342900">
              <a:lnSpc>
                <a:spcPct val="114999"/>
              </a:lnSpc>
              <a:buFont typeface="Wingdings"/>
              <a:buChar char="Ø"/>
            </a:pPr>
            <a:r>
              <a:rPr lang="en-US" sz="1600" dirty="0"/>
              <a:t>Medication review</a:t>
            </a:r>
          </a:p>
          <a:p>
            <a:pPr marL="127000" indent="0">
              <a:lnSpc>
                <a:spcPct val="114999"/>
              </a:lnSpc>
              <a:buNone/>
            </a:pPr>
            <a:endParaRPr lang="en-US" dirty="0"/>
          </a:p>
        </p:txBody>
      </p:sp>
      <p:pic>
        <p:nvPicPr>
          <p:cNvPr id="5" name="Picture 5" descr="A picture containing text&#10;&#10;Description automatically generated">
            <a:extLst>
              <a:ext uri="{FF2B5EF4-FFF2-40B4-BE49-F238E27FC236}">
                <a16:creationId xmlns:a16="http://schemas.microsoft.com/office/drawing/2014/main" id="{D2802D1F-901D-0773-F1DE-95245F2186ED}"/>
              </a:ext>
            </a:extLst>
          </p:cNvPr>
          <p:cNvPicPr>
            <a:picLocks noChangeAspect="1"/>
          </p:cNvPicPr>
          <p:nvPr/>
        </p:nvPicPr>
        <p:blipFill>
          <a:blip r:embed="rId2"/>
          <a:stretch>
            <a:fillRect/>
          </a:stretch>
        </p:blipFill>
        <p:spPr>
          <a:xfrm>
            <a:off x="5715001" y="1190626"/>
            <a:ext cx="2714625" cy="2714625"/>
          </a:xfrm>
          <a:prstGeom prst="rect">
            <a:avLst/>
          </a:prstGeom>
        </p:spPr>
      </p:pic>
    </p:spTree>
    <p:extLst>
      <p:ext uri="{BB962C8B-B14F-4D97-AF65-F5344CB8AC3E}">
        <p14:creationId xmlns:p14="http://schemas.microsoft.com/office/powerpoint/2010/main" val="407670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3"/>
          <p:cNvSpPr txBox="1">
            <a:spLocks noGrp="1"/>
          </p:cNvSpPr>
          <p:nvPr>
            <p:ph type="title"/>
          </p:nvPr>
        </p:nvSpPr>
        <p:spPr>
          <a:xfrm>
            <a:off x="713225" y="138220"/>
            <a:ext cx="7717500" cy="572700"/>
          </a:xfrm>
          <a:prstGeom prst="rect">
            <a:avLst/>
          </a:prstGeom>
        </p:spPr>
        <p:txBody>
          <a:bodyPr spcFirstLastPara="1" wrap="square" lIns="91425" tIns="91425" rIns="91425" bIns="91425" anchor="t" anchorCtr="0">
            <a:noAutofit/>
          </a:bodyPr>
          <a:lstStyle/>
          <a:p>
            <a:r>
              <a:rPr lang="en" sz="2400" dirty="0"/>
              <a:t>RAP CLINIC'S PAST EVENTS</a:t>
            </a:r>
            <a:endParaRPr lang="en-US" sz="2400"/>
          </a:p>
        </p:txBody>
      </p:sp>
      <p:pic>
        <p:nvPicPr>
          <p:cNvPr id="3" name="Picture 3" descr="Text&#10;&#10;Description automatically generated">
            <a:extLst>
              <a:ext uri="{FF2B5EF4-FFF2-40B4-BE49-F238E27FC236}">
                <a16:creationId xmlns:a16="http://schemas.microsoft.com/office/drawing/2014/main" id="{5A93196F-031E-7591-CE2F-C3BDFD37A748}"/>
              </a:ext>
            </a:extLst>
          </p:cNvPr>
          <p:cNvPicPr>
            <a:picLocks noChangeAspect="1"/>
          </p:cNvPicPr>
          <p:nvPr/>
        </p:nvPicPr>
        <p:blipFill>
          <a:blip r:embed="rId3"/>
          <a:stretch>
            <a:fillRect/>
          </a:stretch>
        </p:blipFill>
        <p:spPr>
          <a:xfrm>
            <a:off x="415090" y="968042"/>
            <a:ext cx="2743200" cy="3920947"/>
          </a:xfrm>
          <a:prstGeom prst="rect">
            <a:avLst/>
          </a:prstGeom>
        </p:spPr>
      </p:pic>
      <p:pic>
        <p:nvPicPr>
          <p:cNvPr id="4" name="Picture 4" descr="Text&#10;&#10;Description automatically generated">
            <a:extLst>
              <a:ext uri="{FF2B5EF4-FFF2-40B4-BE49-F238E27FC236}">
                <a16:creationId xmlns:a16="http://schemas.microsoft.com/office/drawing/2014/main" id="{89E69F27-69F7-5FC5-4F63-9531DF3DF63B}"/>
              </a:ext>
            </a:extLst>
          </p:cNvPr>
          <p:cNvPicPr>
            <a:picLocks noChangeAspect="1"/>
          </p:cNvPicPr>
          <p:nvPr/>
        </p:nvPicPr>
        <p:blipFill>
          <a:blip r:embed="rId4"/>
          <a:stretch>
            <a:fillRect/>
          </a:stretch>
        </p:blipFill>
        <p:spPr>
          <a:xfrm>
            <a:off x="3158290" y="967255"/>
            <a:ext cx="2743200" cy="3858692"/>
          </a:xfrm>
          <a:prstGeom prst="rect">
            <a:avLst/>
          </a:prstGeom>
        </p:spPr>
      </p:pic>
      <p:pic>
        <p:nvPicPr>
          <p:cNvPr id="6" name="Picture 6">
            <a:extLst>
              <a:ext uri="{FF2B5EF4-FFF2-40B4-BE49-F238E27FC236}">
                <a16:creationId xmlns:a16="http://schemas.microsoft.com/office/drawing/2014/main" id="{47F0EAD1-D722-AAB2-179E-011981B06194}"/>
              </a:ext>
            </a:extLst>
          </p:cNvPr>
          <p:cNvPicPr>
            <a:picLocks noChangeAspect="1"/>
          </p:cNvPicPr>
          <p:nvPr/>
        </p:nvPicPr>
        <p:blipFill>
          <a:blip r:embed="rId5"/>
          <a:stretch>
            <a:fillRect/>
          </a:stretch>
        </p:blipFill>
        <p:spPr>
          <a:xfrm>
            <a:off x="5898553" y="935455"/>
            <a:ext cx="2659423" cy="4114800"/>
          </a:xfrm>
          <a:prstGeom prst="rect">
            <a:avLst/>
          </a:prstGeom>
        </p:spPr>
      </p:pic>
    </p:spTree>
    <p:extLst>
      <p:ext uri="{BB962C8B-B14F-4D97-AF65-F5344CB8AC3E}">
        <p14:creationId xmlns:p14="http://schemas.microsoft.com/office/powerpoint/2010/main" val="87809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 name="Picture 4" descr="A picture containing text, windmill, outdoor object&#10;&#10;Description automatically generated">
            <a:extLst>
              <a:ext uri="{FF2B5EF4-FFF2-40B4-BE49-F238E27FC236}">
                <a16:creationId xmlns:a16="http://schemas.microsoft.com/office/drawing/2014/main" id="{2B838628-000F-EDE9-4603-CB0243BAD431}"/>
              </a:ext>
            </a:extLst>
          </p:cNvPr>
          <p:cNvPicPr>
            <a:picLocks noChangeAspect="1"/>
          </p:cNvPicPr>
          <p:nvPr/>
        </p:nvPicPr>
        <p:blipFill>
          <a:blip r:embed="rId3"/>
          <a:stretch>
            <a:fillRect/>
          </a:stretch>
        </p:blipFill>
        <p:spPr>
          <a:xfrm>
            <a:off x="837735" y="858941"/>
            <a:ext cx="3245004" cy="4199232"/>
          </a:xfrm>
          <a:prstGeom prst="rect">
            <a:avLst/>
          </a:prstGeom>
        </p:spPr>
      </p:pic>
      <p:pic>
        <p:nvPicPr>
          <p:cNvPr id="7" name="Picture 7" descr="Text&#10;&#10;Description automatically generated">
            <a:extLst>
              <a:ext uri="{FF2B5EF4-FFF2-40B4-BE49-F238E27FC236}">
                <a16:creationId xmlns:a16="http://schemas.microsoft.com/office/drawing/2014/main" id="{EE4163A2-B1BA-A9CB-131B-D7CA279FDA00}"/>
              </a:ext>
            </a:extLst>
          </p:cNvPr>
          <p:cNvPicPr>
            <a:picLocks noChangeAspect="1"/>
          </p:cNvPicPr>
          <p:nvPr/>
        </p:nvPicPr>
        <p:blipFill>
          <a:blip r:embed="rId4"/>
          <a:stretch>
            <a:fillRect/>
          </a:stretch>
        </p:blipFill>
        <p:spPr>
          <a:xfrm>
            <a:off x="6218199" y="136528"/>
            <a:ext cx="2743200" cy="2124453"/>
          </a:xfrm>
          <a:prstGeom prst="rect">
            <a:avLst/>
          </a:prstGeom>
        </p:spPr>
      </p:pic>
      <p:pic>
        <p:nvPicPr>
          <p:cNvPr id="5" name="Picture 6" descr="Text, letter&#10;&#10;Description automatically generated">
            <a:extLst>
              <a:ext uri="{FF2B5EF4-FFF2-40B4-BE49-F238E27FC236}">
                <a16:creationId xmlns:a16="http://schemas.microsoft.com/office/drawing/2014/main" id="{4EF5A23E-08DD-8F7D-0BA9-00E321222514}"/>
              </a:ext>
            </a:extLst>
          </p:cNvPr>
          <p:cNvPicPr>
            <a:picLocks noChangeAspect="1"/>
          </p:cNvPicPr>
          <p:nvPr/>
        </p:nvPicPr>
        <p:blipFill>
          <a:blip r:embed="rId5"/>
          <a:stretch>
            <a:fillRect/>
          </a:stretch>
        </p:blipFill>
        <p:spPr>
          <a:xfrm>
            <a:off x="4336430" y="2252222"/>
            <a:ext cx="4213767" cy="2715970"/>
          </a:xfrm>
          <a:prstGeom prst="rect">
            <a:avLst/>
          </a:prstGeom>
        </p:spPr>
      </p:pic>
      <p:sp>
        <p:nvSpPr>
          <p:cNvPr id="284" name="Google Shape;284;p33"/>
          <p:cNvSpPr txBox="1">
            <a:spLocks noGrp="1"/>
          </p:cNvSpPr>
          <p:nvPr>
            <p:ph type="title"/>
          </p:nvPr>
        </p:nvSpPr>
        <p:spPr>
          <a:xfrm>
            <a:off x="713225" y="138220"/>
            <a:ext cx="7717500" cy="572700"/>
          </a:xfrm>
          <a:prstGeom prst="rect">
            <a:avLst/>
          </a:prstGeom>
        </p:spPr>
        <p:txBody>
          <a:bodyPr spcFirstLastPara="1" wrap="square" lIns="91425" tIns="91425" rIns="91425" bIns="91425" anchor="t" anchorCtr="0">
            <a:noAutofit/>
          </a:bodyPr>
          <a:lstStyle/>
          <a:p>
            <a:r>
              <a:rPr lang="en" sz="2400" dirty="0"/>
              <a:t>RAP CLINIC'S PAST EVENTS</a:t>
            </a:r>
            <a:endParaRPr lang="en-US" sz="2400" dirty="0"/>
          </a:p>
        </p:txBody>
      </p:sp>
      <p:pic>
        <p:nvPicPr>
          <p:cNvPr id="8" name="Picture 2" descr="Logo, company name&#10;&#10;Description automatically generated">
            <a:extLst>
              <a:ext uri="{FF2B5EF4-FFF2-40B4-BE49-F238E27FC236}">
                <a16:creationId xmlns:a16="http://schemas.microsoft.com/office/drawing/2014/main" id="{E6A014EC-7E01-F27F-1123-BF54EA2D949D}"/>
              </a:ext>
            </a:extLst>
          </p:cNvPr>
          <p:cNvPicPr>
            <a:picLocks noChangeAspect="1"/>
          </p:cNvPicPr>
          <p:nvPr/>
        </p:nvPicPr>
        <p:blipFill>
          <a:blip r:embed="rId6"/>
          <a:stretch>
            <a:fillRect/>
          </a:stretch>
        </p:blipFill>
        <p:spPr>
          <a:xfrm>
            <a:off x="3825333" y="806030"/>
            <a:ext cx="2743200" cy="1959429"/>
          </a:xfrm>
          <a:prstGeom prst="rect">
            <a:avLst/>
          </a:prstGeom>
        </p:spPr>
      </p:pic>
    </p:spTree>
    <p:extLst>
      <p:ext uri="{BB962C8B-B14F-4D97-AF65-F5344CB8AC3E}">
        <p14:creationId xmlns:p14="http://schemas.microsoft.com/office/powerpoint/2010/main" val="205360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subTitle" idx="1"/>
          </p:nvPr>
        </p:nvSpPr>
        <p:spPr>
          <a:xfrm>
            <a:off x="2024490" y="306747"/>
            <a:ext cx="7193401" cy="1201635"/>
          </a:xfrm>
          <a:prstGeom prst="rect">
            <a:avLst/>
          </a:prstGeom>
        </p:spPr>
        <p:txBody>
          <a:bodyPr spcFirstLastPara="1" wrap="square" lIns="91425" tIns="91425" rIns="91425" bIns="91425" anchor="t" anchorCtr="0">
            <a:noAutofit/>
          </a:bodyPr>
          <a:lstStyle/>
          <a:p>
            <a:pPr marL="0" indent="0">
              <a:lnSpc>
                <a:spcPct val="114999"/>
              </a:lnSpc>
              <a:spcBef>
                <a:spcPts val="1600"/>
              </a:spcBef>
              <a:spcAft>
                <a:spcPts val="1200"/>
              </a:spcAft>
              <a:buNone/>
            </a:pPr>
            <a:r>
              <a:rPr lang="en-US" sz="1800" b="1" dirty="0"/>
              <a:t>LINK: </a:t>
            </a:r>
            <a:r>
              <a:rPr lang="en-US" sz="1800" b="1" dirty="0">
                <a:hlinkClick r:id="rId3"/>
              </a:rPr>
              <a:t>https://s.surveyplanet.</a:t>
            </a:r>
            <a:r>
              <a:rPr lang="en-US" sz="1600" b="1" dirty="0">
                <a:hlinkClick r:id="rId3"/>
              </a:rPr>
              <a:t>com</a:t>
            </a:r>
            <a:r>
              <a:rPr lang="en-US" sz="1800" b="1" dirty="0">
                <a:hlinkClick r:id="rId3"/>
              </a:rPr>
              <a:t>/duan32cu</a:t>
            </a:r>
            <a:endParaRPr lang="en-US" dirty="0"/>
          </a:p>
          <a:p>
            <a:pPr marL="0" indent="0">
              <a:lnSpc>
                <a:spcPct val="114999"/>
              </a:lnSpc>
              <a:spcBef>
                <a:spcPts val="1600"/>
              </a:spcBef>
              <a:spcAft>
                <a:spcPts val="1200"/>
              </a:spcAft>
              <a:buNone/>
            </a:pPr>
            <a:endParaRPr lang="en-US" sz="1800" b="1" dirty="0"/>
          </a:p>
          <a:p>
            <a:pPr marL="0" indent="0">
              <a:lnSpc>
                <a:spcPct val="114999"/>
              </a:lnSpc>
              <a:spcBef>
                <a:spcPts val="1600"/>
              </a:spcBef>
              <a:spcAft>
                <a:spcPts val="1200"/>
              </a:spcAft>
              <a:buNone/>
            </a:pPr>
            <a:endParaRPr lang="en-US" sz="1800" b="1" dirty="0"/>
          </a:p>
        </p:txBody>
      </p:sp>
      <p:sp>
        <p:nvSpPr>
          <p:cNvPr id="284" name="Google Shape;284;p33"/>
          <p:cNvSpPr txBox="1">
            <a:spLocks noGrp="1"/>
          </p:cNvSpPr>
          <p:nvPr>
            <p:ph type="title"/>
          </p:nvPr>
        </p:nvSpPr>
        <p:spPr>
          <a:xfrm>
            <a:off x="1942489" y="164666"/>
            <a:ext cx="563637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SURVEY</a:t>
            </a:r>
          </a:p>
        </p:txBody>
      </p:sp>
      <p:pic>
        <p:nvPicPr>
          <p:cNvPr id="3" name="Picture 2" descr="Logo, company name&#10;&#10;Description automatically generated">
            <a:extLst>
              <a:ext uri="{FF2B5EF4-FFF2-40B4-BE49-F238E27FC236}">
                <a16:creationId xmlns:a16="http://schemas.microsoft.com/office/drawing/2014/main" id="{BC6277BC-EAB4-9D61-DE60-0BBCDDA30911}"/>
              </a:ext>
            </a:extLst>
          </p:cNvPr>
          <p:cNvPicPr>
            <a:picLocks noChangeAspect="1"/>
          </p:cNvPicPr>
          <p:nvPr/>
        </p:nvPicPr>
        <p:blipFill>
          <a:blip r:embed="rId4"/>
          <a:stretch>
            <a:fillRect/>
          </a:stretch>
        </p:blipFill>
        <p:spPr>
          <a:xfrm>
            <a:off x="7010400" y="4005036"/>
            <a:ext cx="2743200" cy="195942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21173F5D-ED23-4D55-8193-F9C30529A7D5}"/>
              </a:ext>
            </a:extLst>
          </p:cNvPr>
          <p:cNvPicPr>
            <a:picLocks noChangeAspect="1"/>
          </p:cNvPicPr>
          <p:nvPr/>
        </p:nvPicPr>
        <p:blipFill>
          <a:blip r:embed="rId5"/>
          <a:stretch>
            <a:fillRect/>
          </a:stretch>
        </p:blipFill>
        <p:spPr>
          <a:xfrm>
            <a:off x="329184" y="879446"/>
            <a:ext cx="8363712" cy="4142353"/>
          </a:xfrm>
          <a:prstGeom prst="rect">
            <a:avLst/>
          </a:prstGeom>
        </p:spPr>
      </p:pic>
    </p:spTree>
    <p:extLst>
      <p:ext uri="{BB962C8B-B14F-4D97-AF65-F5344CB8AC3E}">
        <p14:creationId xmlns:p14="http://schemas.microsoft.com/office/powerpoint/2010/main" val="160135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subTitle" idx="1"/>
          </p:nvPr>
        </p:nvSpPr>
        <p:spPr>
          <a:xfrm>
            <a:off x="445960" y="1053103"/>
            <a:ext cx="7717500" cy="3573900"/>
          </a:xfrm>
          <a:prstGeom prst="rect">
            <a:avLst/>
          </a:prstGeom>
        </p:spPr>
        <p:txBody>
          <a:bodyPr spcFirstLastPara="1" wrap="square" lIns="91425" tIns="91425" rIns="91425" bIns="91425" anchor="t" anchorCtr="0">
            <a:noAutofit/>
          </a:bodyPr>
          <a:lstStyle/>
          <a:p>
            <a:pPr marL="0" indent="0" algn="ctr">
              <a:lnSpc>
                <a:spcPct val="114999"/>
              </a:lnSpc>
              <a:spcBef>
                <a:spcPts val="1600"/>
              </a:spcBef>
              <a:spcAft>
                <a:spcPts val="1200"/>
              </a:spcAft>
              <a:buNone/>
            </a:pPr>
            <a:r>
              <a:rPr lang="en-US" sz="1600" dirty="0"/>
              <a:t> For the last two years, social distance communication is a practice that has become the normal way to give and receive information in society. We understand that going back to face-to-face can still feel scary due to not knowing where we stand with COVID.  We want to provide a website that offers a way to </a:t>
            </a:r>
            <a:r>
              <a:rPr lang="en-US" sz="1600" dirty="0">
                <a:solidFill>
                  <a:schemeClr val="accent2"/>
                </a:solidFill>
              </a:rPr>
              <a:t>promote wellness </a:t>
            </a:r>
            <a:r>
              <a:rPr lang="en-US" sz="1600" dirty="0"/>
              <a:t>and transition into a technological approach to communication with the RAP healthcare team. Our RAP volunteers have a strong love for the gerontology community, and we want to provide </a:t>
            </a:r>
            <a:r>
              <a:rPr lang="en-US" sz="1600" dirty="0">
                <a:solidFill>
                  <a:schemeClr val="accent2"/>
                </a:solidFill>
              </a:rPr>
              <a:t>online resources for health and wellness</a:t>
            </a:r>
            <a:r>
              <a:rPr lang="en-US" sz="1600" dirty="0"/>
              <a:t>. </a:t>
            </a:r>
          </a:p>
          <a:p>
            <a:pPr marL="0" indent="0" algn="ctr">
              <a:lnSpc>
                <a:spcPct val="114999"/>
              </a:lnSpc>
              <a:spcBef>
                <a:spcPts val="1600"/>
              </a:spcBef>
              <a:spcAft>
                <a:spcPts val="1200"/>
              </a:spcAft>
              <a:buNone/>
            </a:pPr>
            <a:endParaRPr lang="en-US" sz="1600" dirty="0">
              <a:solidFill>
                <a:schemeClr val="accent3"/>
              </a:solidFill>
            </a:endParaRPr>
          </a:p>
          <a:p>
            <a:pPr marL="0" indent="0" algn="ctr">
              <a:lnSpc>
                <a:spcPct val="114999"/>
              </a:lnSpc>
              <a:spcBef>
                <a:spcPts val="1600"/>
              </a:spcBef>
              <a:spcAft>
                <a:spcPts val="1200"/>
              </a:spcAft>
              <a:buNone/>
            </a:pPr>
            <a:r>
              <a:rPr lang="en-US" sz="1600" dirty="0">
                <a:solidFill>
                  <a:schemeClr val="accent3"/>
                </a:solidFill>
              </a:rPr>
              <a:t>&gt;</a:t>
            </a:r>
          </a:p>
        </p:txBody>
      </p:sp>
      <p:sp>
        <p:nvSpPr>
          <p:cNvPr id="284" name="Google Shape;284;p33"/>
          <p:cNvSpPr txBox="1">
            <a:spLocks noGrp="1"/>
          </p:cNvSpPr>
          <p:nvPr>
            <p:ph type="title"/>
          </p:nvPr>
        </p:nvSpPr>
        <p:spPr>
          <a:xfrm>
            <a:off x="713250" y="230147"/>
            <a:ext cx="7717500" cy="572700"/>
          </a:xfrm>
          <a:prstGeom prst="rect">
            <a:avLst/>
          </a:prstGeom>
        </p:spPr>
        <p:txBody>
          <a:bodyPr spcFirstLastPara="1" wrap="square" lIns="91425" tIns="91425" rIns="91425" bIns="91425" anchor="t" anchorCtr="0">
            <a:noAutofit/>
          </a:bodyPr>
          <a:lstStyle/>
          <a:p>
            <a:r>
              <a:rPr lang="en-US" sz="2800" b="1" dirty="0">
                <a:solidFill>
                  <a:schemeClr val="tx1"/>
                </a:solidFill>
              </a:rPr>
              <a:t>Why Web?</a:t>
            </a:r>
            <a:br>
              <a:rPr lang="en-US" sz="2800" b="1" dirty="0">
                <a:solidFill>
                  <a:schemeClr val="accent2"/>
                </a:solidFill>
              </a:rPr>
            </a:br>
            <a:endParaRPr lang="en" dirty="0"/>
          </a:p>
        </p:txBody>
      </p:sp>
      <p:pic>
        <p:nvPicPr>
          <p:cNvPr id="3" name="Picture 2" descr="Logo, company name&#10;&#10;Description automatically generated">
            <a:extLst>
              <a:ext uri="{FF2B5EF4-FFF2-40B4-BE49-F238E27FC236}">
                <a16:creationId xmlns:a16="http://schemas.microsoft.com/office/drawing/2014/main" id="{E6DAA172-0895-F184-1BA0-DDFFE4AC4166}"/>
              </a:ext>
            </a:extLst>
          </p:cNvPr>
          <p:cNvPicPr>
            <a:picLocks noChangeAspect="1"/>
          </p:cNvPicPr>
          <p:nvPr/>
        </p:nvPicPr>
        <p:blipFill>
          <a:blip r:embed="rId3"/>
          <a:stretch>
            <a:fillRect/>
          </a:stretch>
        </p:blipFill>
        <p:spPr>
          <a:xfrm>
            <a:off x="7010400" y="4005036"/>
            <a:ext cx="2743200" cy="1959429"/>
          </a:xfrm>
          <a:prstGeom prst="rect">
            <a:avLst/>
          </a:prstGeom>
        </p:spPr>
      </p:pic>
    </p:spTree>
    <p:extLst>
      <p:ext uri="{BB962C8B-B14F-4D97-AF65-F5344CB8AC3E}">
        <p14:creationId xmlns:p14="http://schemas.microsoft.com/office/powerpoint/2010/main" val="336465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subTitle" idx="1"/>
          </p:nvPr>
        </p:nvSpPr>
        <p:spPr>
          <a:xfrm>
            <a:off x="713275" y="1025450"/>
            <a:ext cx="7717500" cy="3573900"/>
          </a:xfrm>
          <a:prstGeom prst="rect">
            <a:avLst/>
          </a:prstGeom>
        </p:spPr>
        <p:txBody>
          <a:bodyPr spcFirstLastPara="1" wrap="square" lIns="91425" tIns="91425" rIns="91425" bIns="91425" anchor="t" anchorCtr="0">
            <a:noAutofit/>
          </a:bodyPr>
          <a:lstStyle/>
          <a:p>
            <a:pPr marL="0" lvl="0" indent="0" algn="l" rtl="0">
              <a:spcBef>
                <a:spcPts val="1600"/>
              </a:spcBef>
              <a:spcAft>
                <a:spcPts val="1200"/>
              </a:spcAft>
              <a:buFont typeface="Rokkitt"/>
              <a:buNone/>
            </a:pPr>
            <a:endParaRPr lang="en-US">
              <a:solidFill>
                <a:schemeClr val="accent3"/>
              </a:solidFill>
            </a:endParaRPr>
          </a:p>
        </p:txBody>
      </p:sp>
      <p:sp>
        <p:nvSpPr>
          <p:cNvPr id="284" name="Google Shape;284;p33"/>
          <p:cNvSpPr txBox="1">
            <a:spLocks noGrp="1"/>
          </p:cNvSpPr>
          <p:nvPr>
            <p:ph type="title"/>
          </p:nvPr>
        </p:nvSpPr>
        <p:spPr>
          <a:xfrm>
            <a:off x="713225" y="95775"/>
            <a:ext cx="7717500" cy="572700"/>
          </a:xfrm>
          <a:prstGeom prst="rect">
            <a:avLst/>
          </a:prstGeom>
        </p:spPr>
        <p:txBody>
          <a:bodyPr spcFirstLastPara="1" wrap="square" lIns="91425" tIns="91425" rIns="91425" bIns="91425" anchor="t" anchorCtr="0">
            <a:noAutofit/>
          </a:bodyPr>
          <a:lstStyle/>
          <a:p>
            <a:r>
              <a:rPr lang="en"/>
              <a:t>WEB SITE HOME PAGE</a:t>
            </a:r>
          </a:p>
        </p:txBody>
      </p:sp>
      <p:pic>
        <p:nvPicPr>
          <p:cNvPr id="3" name="Picture 3" descr="A picture containing timeline&#10;&#10;Description automatically generated">
            <a:extLst>
              <a:ext uri="{FF2B5EF4-FFF2-40B4-BE49-F238E27FC236}">
                <a16:creationId xmlns:a16="http://schemas.microsoft.com/office/drawing/2014/main" id="{7B2A5B94-D080-CF97-F279-9E85DF5EFB74}"/>
              </a:ext>
            </a:extLst>
          </p:cNvPr>
          <p:cNvPicPr>
            <a:picLocks noChangeAspect="1"/>
          </p:cNvPicPr>
          <p:nvPr/>
        </p:nvPicPr>
        <p:blipFill>
          <a:blip r:embed="rId3"/>
          <a:stretch>
            <a:fillRect/>
          </a:stretch>
        </p:blipFill>
        <p:spPr>
          <a:xfrm>
            <a:off x="422277" y="888921"/>
            <a:ext cx="8474074" cy="4167345"/>
          </a:xfrm>
          <a:prstGeom prst="rect">
            <a:avLst/>
          </a:prstGeom>
        </p:spPr>
      </p:pic>
      <p:sp>
        <p:nvSpPr>
          <p:cNvPr id="4" name="TextBox 3">
            <a:extLst>
              <a:ext uri="{FF2B5EF4-FFF2-40B4-BE49-F238E27FC236}">
                <a16:creationId xmlns:a16="http://schemas.microsoft.com/office/drawing/2014/main" id="{10194D49-14E4-147D-7D44-FC8247C84E6D}"/>
              </a:ext>
            </a:extLst>
          </p:cNvPr>
          <p:cNvSpPr txBox="1"/>
          <p:nvPr/>
        </p:nvSpPr>
        <p:spPr>
          <a:xfrm>
            <a:off x="2904564" y="544150"/>
            <a:ext cx="39982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hlinkClick r:id="" action="ppaction://noaction"/>
              </a:rPr>
              <a:t>LINK : https://rapclinic.weebly.com/</a:t>
            </a:r>
          </a:p>
          <a:p>
            <a:endParaRPr lang="en-US" dirty="0"/>
          </a:p>
        </p:txBody>
      </p:sp>
    </p:spTree>
  </p:cSld>
  <p:clrMapOvr>
    <a:masterClrMapping/>
  </p:clrMapOvr>
</p:sld>
</file>

<file path=ppt/theme/theme1.xml><?xml version="1.0" encoding="utf-8"?>
<a:theme xmlns:a="http://schemas.openxmlformats.org/drawingml/2006/main" name="Medical Labs Week by Slidesgo">
  <a:themeElements>
    <a:clrScheme name="Simple Light">
      <a:dk1>
        <a:srgbClr val="0191A0"/>
      </a:dk1>
      <a:lt1>
        <a:srgbClr val="FFFFFF"/>
      </a:lt1>
      <a:dk2>
        <a:srgbClr val="F4F4F4"/>
      </a:dk2>
      <a:lt2>
        <a:srgbClr val="EEEEEE"/>
      </a:lt2>
      <a:accent1>
        <a:srgbClr val="0191A0"/>
      </a:accent1>
      <a:accent2>
        <a:srgbClr val="CE656E"/>
      </a:accent2>
      <a:accent3>
        <a:srgbClr val="8BCFDD"/>
      </a:accent3>
      <a:accent4>
        <a:srgbClr val="B9E8F2"/>
      </a:accent4>
      <a:accent5>
        <a:srgbClr val="0191A0"/>
      </a:accent5>
      <a:accent6>
        <a:srgbClr val="0191A0"/>
      </a:accent6>
      <a:hlink>
        <a:srgbClr val="0191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531</Words>
  <Application>Microsoft Office PowerPoint</Application>
  <PresentationFormat>On-screen Show (16:9)</PresentationFormat>
  <Paragraphs>66</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Rokkitt</vt:lpstr>
      <vt:lpstr>Montserrat</vt:lpstr>
      <vt:lpstr>Montserrat Medium</vt:lpstr>
      <vt:lpstr>Wingdings</vt:lpstr>
      <vt:lpstr>Poppins Black</vt:lpstr>
      <vt:lpstr>Poppins</vt:lpstr>
      <vt:lpstr>Arial</vt:lpstr>
      <vt:lpstr>Roboto Condensed Light</vt:lpstr>
      <vt:lpstr>Medical Labs Week by Slidesgo</vt:lpstr>
      <vt:lpstr>PowerPoint Presentation</vt:lpstr>
      <vt:lpstr>02</vt:lpstr>
      <vt:lpstr>INTRODUCTION</vt:lpstr>
      <vt:lpstr>SCHOOL OF NURSING STUDENTS</vt:lpstr>
      <vt:lpstr>RAP CLINIC'S PAST EVENTS</vt:lpstr>
      <vt:lpstr>RAP CLINIC'S PAST EVENTS</vt:lpstr>
      <vt:lpstr>SURVEY</vt:lpstr>
      <vt:lpstr>Why Web? </vt:lpstr>
      <vt:lpstr>WEB SITE HOME PAGE</vt:lpstr>
      <vt:lpstr>Come volunteer for Fall '22!</vt:lpstr>
      <vt:lpstr>RAP COORDINATOR</vt:lpstr>
      <vt:lpstr>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 LABS WEEK</dc:title>
  <dc:creator>YING LIN</dc:creator>
  <cp:lastModifiedBy>Mattle, Bridget</cp:lastModifiedBy>
  <cp:revision>344</cp:revision>
  <dcterms:modified xsi:type="dcterms:W3CDTF">2022-04-05T17:52:19Z</dcterms:modified>
</cp:coreProperties>
</file>